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1.svg" ContentType="image/svg+xml"/>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3"/>
  </p:sldMasterIdLst>
  <p:notesMasterIdLst>
    <p:notesMasterId r:id="rId12"/>
  </p:notesMasterIdLst>
  <p:handoutMasterIdLst>
    <p:handoutMasterId r:id="rId38"/>
  </p:handoutMasterIdLst>
  <p:sldIdLst>
    <p:sldId id="905" r:id="rId4"/>
    <p:sldId id="425" r:id="rId5"/>
    <p:sldId id="563" r:id="rId6"/>
    <p:sldId id="456" r:id="rId7"/>
    <p:sldId id="940" r:id="rId8"/>
    <p:sldId id="995" r:id="rId9"/>
    <p:sldId id="968" r:id="rId10"/>
    <p:sldId id="969" r:id="rId11"/>
    <p:sldId id="967" r:id="rId13"/>
    <p:sldId id="964" r:id="rId14"/>
    <p:sldId id="966" r:id="rId15"/>
    <p:sldId id="971" r:id="rId16"/>
    <p:sldId id="972" r:id="rId17"/>
    <p:sldId id="973" r:id="rId18"/>
    <p:sldId id="974" r:id="rId19"/>
    <p:sldId id="975" r:id="rId20"/>
    <p:sldId id="976" r:id="rId21"/>
    <p:sldId id="977" r:id="rId22"/>
    <p:sldId id="978" r:id="rId23"/>
    <p:sldId id="979" r:id="rId24"/>
    <p:sldId id="980" r:id="rId25"/>
    <p:sldId id="566" r:id="rId26"/>
    <p:sldId id="1022" r:id="rId27"/>
    <p:sldId id="1023" r:id="rId28"/>
    <p:sldId id="1024" r:id="rId29"/>
    <p:sldId id="924" r:id="rId30"/>
    <p:sldId id="571" r:id="rId31"/>
    <p:sldId id="893" r:id="rId32"/>
    <p:sldId id="585" r:id="rId33"/>
    <p:sldId id="906" r:id="rId34"/>
    <p:sldId id="1025" r:id="rId35"/>
    <p:sldId id="888" r:id="rId36"/>
    <p:sldId id="1026" r:id="rId37"/>
  </p:sldIdLst>
  <p:sldSz cx="12192000" cy="6858000"/>
  <p:notesSz cx="6798945" cy="9931400"/>
  <p:custDataLst>
    <p:tags r:id="rId43"/>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80604020202020204" pitchFamily="34" charset="0"/>
        <a:ea typeface="宋体"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80604020202020204" pitchFamily="34" charset="0"/>
        <a:ea typeface="宋体"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80604020202020204" pitchFamily="34" charset="0"/>
        <a:ea typeface="宋体"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80604020202020204" pitchFamily="34" charset="0"/>
        <a:ea typeface="宋体"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80604020202020204" pitchFamily="34" charset="0"/>
        <a:ea typeface="宋体"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80604020202020204" pitchFamily="34" charset="0"/>
        <a:ea typeface="宋体"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80604020202020204" pitchFamily="34" charset="0"/>
        <a:ea typeface="宋体"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80604020202020204" pitchFamily="34" charset="0"/>
        <a:ea typeface="宋体"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80604020202020204" pitchFamily="34" charset="0"/>
        <a:ea typeface="宋体"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幸全" initials="幸全" lastIdx="1" clrIdx="0"/>
  <p:cmAuthor id="3" name="T109234" initials="T" lastIdx="7" clrIdx="2"/>
  <p:cmAuthor id="4" name="周 淦澜" initials="周" lastIdx="2" clrIdx="3"/>
  <p:cmAuthor id="5" name="Long" initials="L" lastIdx="1" clrIdx="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86FB4"/>
    <a:srgbClr val="296CAE"/>
    <a:srgbClr val="07396B"/>
    <a:srgbClr val="E2ECF8"/>
    <a:srgbClr val="2C6EAD"/>
    <a:srgbClr val="346CB6"/>
    <a:srgbClr val="9BBB59"/>
    <a:srgbClr val="E9EDF4"/>
    <a:srgbClr val="E1E6F0"/>
    <a:srgbClr val="DAE0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3586"/>
    <p:restoredTop sz="92244"/>
  </p:normalViewPr>
  <p:slideViewPr>
    <p:cSldViewPr snapToGrid="0" showGuides="1">
      <p:cViewPr>
        <p:scale>
          <a:sx n="75" d="100"/>
          <a:sy n="75" d="100"/>
        </p:scale>
        <p:origin x="-1042" y="-182"/>
      </p:cViewPr>
      <p:guideLst>
        <p:guide orient="horz" pos="2133"/>
        <p:guide pos="3840"/>
      </p:guideLst>
    </p:cSldViewPr>
  </p:slideViewPr>
  <p:notesTextViewPr>
    <p:cViewPr>
      <p:scale>
        <a:sx n="3" d="2"/>
        <a:sy n="3" d="2"/>
      </p:scale>
      <p:origin x="0" y="0"/>
    </p:cViewPr>
  </p:notesTextViewPr>
  <p:sorterViewPr showFormatting="0">
    <p:cViewPr>
      <p:scale>
        <a:sx n="100" d="100"/>
        <a:sy n="100" d="100"/>
      </p:scale>
      <p:origin x="0" y="5184"/>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3" Type="http://schemas.openxmlformats.org/officeDocument/2006/relationships/tags" Target="tags/tag203.xml"/><Relationship Id="rId42" Type="http://schemas.openxmlformats.org/officeDocument/2006/relationships/commentAuthors" Target="commentAuthors.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 Target="slides/slide1.xml"/><Relationship Id="rId39" Type="http://schemas.openxmlformats.org/officeDocument/2006/relationships/presProps" Target="presProps.xml"/><Relationship Id="rId38" Type="http://schemas.openxmlformats.org/officeDocument/2006/relationships/handoutMaster" Target="handoutMasters/handoutMaster1.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notesMaster" Target="notesMasters/notesMaster1.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6400" cy="498475"/>
          </a:xfrm>
          <a:prstGeom prst="rect">
            <a:avLst/>
          </a:prstGeom>
        </p:spPr>
        <p:txBody>
          <a:bodyPr vert="horz" lIns="91440" tIns="45720" rIns="91440" bIns="45720" rtlCol="0"/>
          <a:lstStyle>
            <a:lvl1pPr algn="l" eaLnBrk="1" fontAlgn="auto" hangingPunct="1">
              <a:spcBef>
                <a:spcPts val="0"/>
              </a:spcBef>
              <a:spcAft>
                <a:spcPts val="0"/>
              </a:spcAft>
              <a:defRPr sz="1200">
                <a:latin typeface="微软雅黑" panose="020B0503020204020204" pitchFamily="34" charset="-122"/>
                <a:ea typeface="微软雅黑" panose="020B0503020204020204" pitchFamily="34" charset="-122"/>
                <a:cs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日期占位符 2"/>
          <p:cNvSpPr>
            <a:spLocks noGrp="1"/>
          </p:cNvSpPr>
          <p:nvPr>
            <p:ph type="dt" sz="quarter" idx="1"/>
          </p:nvPr>
        </p:nvSpPr>
        <p:spPr>
          <a:xfrm>
            <a:off x="3851275" y="0"/>
            <a:ext cx="2946400" cy="498475"/>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cs typeface="微软雅黑" panose="020B0503020204020204" pitchFamily="34" charset="-122"/>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2707FC60-6CB8-463C-B007-65C2F4BD59B1}" type="datetimeFigureOut">
              <a:rPr kumimoji="0" lang="zh-CN" altLang="en-US" sz="1200" b="0" i="0" u="none" strike="noStrike" kern="1200" cap="none" spc="0" normalizeH="0" baseline="0" noProof="0">
                <a:ln>
                  <a:noFill/>
                </a:ln>
                <a:solidFill>
                  <a:schemeClr val="tx1"/>
                </a:solidFill>
                <a:effectLst/>
                <a:uLnTx/>
                <a:uFillTx/>
                <a:latin typeface="+mn-lt"/>
                <a:ea typeface="+mn-ea"/>
                <a:cs typeface="微软雅黑" panose="020B0503020204020204" pitchFamily="34" charset="-122"/>
              </a:rPr>
            </a:fld>
            <a:endParaRPr kumimoji="0" lang="zh-CN" altLang="en-US" sz="1200" b="0" i="0" u="none" strike="noStrike" kern="1200" cap="none" spc="0" normalizeH="0" baseline="0" noProof="0">
              <a:ln>
                <a:noFill/>
              </a:ln>
              <a:solidFill>
                <a:schemeClr val="tx1"/>
              </a:solidFill>
              <a:effectLst/>
              <a:uLnTx/>
              <a:uFillTx/>
              <a:latin typeface="+mn-lt"/>
              <a:ea typeface="+mn-ea"/>
              <a:cs typeface="微软雅黑" panose="020B0503020204020204" pitchFamily="34" charset="-122"/>
            </a:endParaRPr>
          </a:p>
        </p:txBody>
      </p:sp>
      <p:sp>
        <p:nvSpPr>
          <p:cNvPr id="4" name="页脚占位符 3"/>
          <p:cNvSpPr>
            <a:spLocks noGrp="1"/>
          </p:cNvSpPr>
          <p:nvPr>
            <p:ph type="ftr" sz="quarter" idx="2"/>
          </p:nvPr>
        </p:nvSpPr>
        <p:spPr>
          <a:xfrm>
            <a:off x="0" y="9432925"/>
            <a:ext cx="2946400" cy="49847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微软雅黑" panose="020B0503020204020204" pitchFamily="34" charset="-122"/>
                <a:ea typeface="微软雅黑" panose="020B0503020204020204" pitchFamily="34" charset="-122"/>
                <a:cs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灯片编号占位符 4"/>
          <p:cNvSpPr>
            <a:spLocks noGrp="1"/>
          </p:cNvSpPr>
          <p:nvPr>
            <p:ph type="sldNum" sz="quarter" idx="3"/>
          </p:nvPr>
        </p:nvSpPr>
        <p:spPr>
          <a:xfrm>
            <a:off x="3851275" y="9432925"/>
            <a:ext cx="2946400" cy="498475"/>
          </a:xfrm>
          <a:prstGeom prst="rect">
            <a:avLst/>
          </a:prstGeom>
        </p:spPr>
        <p:txBody>
          <a:bodyPr vert="horz" wrap="square" lIns="91440" tIns="45720" rIns="91440" bIns="45720" numCol="1" anchor="b" anchorCtr="0" compatLnSpc="1"/>
          <a:lstStyle/>
          <a:p>
            <a:pPr lvl="0" algn="r" eaLnBrk="1" hangingPunct="1">
              <a:buNone/>
            </a:pPr>
            <a:fld id="{9A0DB2DC-4C9A-4742-B13C-FB6460FD3503}" type="slidenum">
              <a:rPr lang="zh-CN" altLang="en-US" sz="1200" dirty="0">
                <a:latin typeface="微软雅黑" panose="020B0503020204020204" pitchFamily="34" charset="-122"/>
                <a:ea typeface="微软雅黑" panose="020B0503020204020204" pitchFamily="34" charset="-122"/>
              </a:rPr>
            </a:fld>
            <a:endParaRPr lang="zh-CN" altLang="en-US" sz="1200" dirty="0">
              <a:latin typeface="微软雅黑" panose="020B0503020204020204" pitchFamily="34" charset="-122"/>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6400" cy="498475"/>
          </a:xfrm>
          <a:prstGeom prst="rect">
            <a:avLst/>
          </a:prstGeom>
        </p:spPr>
        <p:txBody>
          <a:bodyPr vert="horz" lIns="91440" tIns="45720" rIns="91440" bIns="45720" rtlCol="0"/>
          <a:lstStyle>
            <a:lvl1pPr algn="l" eaLnBrk="1" fontAlgn="auto" hangingPunct="1">
              <a:spcBef>
                <a:spcPts val="0"/>
              </a:spcBef>
              <a:spcAft>
                <a:spcPts val="0"/>
              </a:spcAft>
              <a:defRPr sz="1200">
                <a:latin typeface="微软雅黑" panose="020B0503020204020204" pitchFamily="34" charset="-122"/>
                <a:ea typeface="微软雅黑" panose="020B0503020204020204" pitchFamily="34" charset="-122"/>
                <a:cs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日期占位符 2"/>
          <p:cNvSpPr>
            <a:spLocks noGrp="1"/>
          </p:cNvSpPr>
          <p:nvPr>
            <p:ph type="dt" idx="1"/>
          </p:nvPr>
        </p:nvSpPr>
        <p:spPr>
          <a:xfrm>
            <a:off x="3851275" y="0"/>
            <a:ext cx="2946400" cy="498475"/>
          </a:xfrm>
          <a:prstGeom prst="rect">
            <a:avLst/>
          </a:prstGeom>
        </p:spPr>
        <p:txBody>
          <a:bodyPr vert="horz" lIns="91440" tIns="45720" rIns="91440" bIns="45720" rtlCol="0"/>
          <a:lstStyle>
            <a:lvl1pPr algn="r" eaLnBrk="1" fontAlgn="auto" hangingPunct="1">
              <a:spcBef>
                <a:spcPts val="0"/>
              </a:spcBef>
              <a:spcAft>
                <a:spcPts val="0"/>
              </a:spcAft>
              <a:defRPr sz="1200">
                <a:latin typeface="微软雅黑" panose="020B0503020204020204" pitchFamily="34" charset="-122"/>
                <a:ea typeface="微软雅黑" panose="020B0503020204020204" pitchFamily="34" charset="-122"/>
                <a:cs typeface="微软雅黑" panose="020B0503020204020204" pitchFamily="34" charset="-122"/>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20F67C07-F7CB-425E-89D0-90BFE57B1988}" type="datetimeFigureOut">
              <a:rPr kumimoji="0" lang="zh-CN" altLang="en-US" sz="12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fld>
            <a:endParaRPr kumimoji="0" lang="zh-CN" altLang="en-US" sz="12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幻灯片图像占位符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备注占位符 4"/>
          <p:cNvSpPr>
            <a:spLocks noGrp="1"/>
          </p:cNvSpPr>
          <p:nvPr>
            <p:ph type="body" sz="quarter" idx="3"/>
          </p:nvPr>
        </p:nvSpPr>
        <p:spPr>
          <a:xfrm>
            <a:off x="679450" y="4779963"/>
            <a:ext cx="5440363" cy="3910013"/>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单击此处编辑母版文本样式</a:t>
            </a:r>
            <a:endParaRPr kumimoji="0" lang="zh-CN" altLang="en-US" sz="12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第二级</a:t>
            </a:r>
            <a:endParaRPr kumimoji="0" lang="zh-CN" altLang="en-US" sz="12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第三级</a:t>
            </a:r>
            <a:endParaRPr kumimoji="0" lang="zh-CN" altLang="en-US" sz="12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第四级</a:t>
            </a:r>
            <a:endParaRPr kumimoji="0" lang="zh-CN" altLang="en-US" sz="12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第五级</a:t>
            </a:r>
            <a:endParaRPr kumimoji="0" lang="zh-CN" altLang="en-US" sz="12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页脚占位符 5"/>
          <p:cNvSpPr>
            <a:spLocks noGrp="1"/>
          </p:cNvSpPr>
          <p:nvPr>
            <p:ph type="ftr" sz="quarter" idx="4"/>
          </p:nvPr>
        </p:nvSpPr>
        <p:spPr>
          <a:xfrm>
            <a:off x="0" y="9432925"/>
            <a:ext cx="2946400" cy="49847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微软雅黑" panose="020B0503020204020204" pitchFamily="34" charset="-122"/>
                <a:ea typeface="微软雅黑" panose="020B0503020204020204" pitchFamily="34" charset="-122"/>
                <a:cs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灯片编号占位符 6"/>
          <p:cNvSpPr>
            <a:spLocks noGrp="1"/>
          </p:cNvSpPr>
          <p:nvPr>
            <p:ph type="sldNum" sz="quarter" idx="5"/>
          </p:nvPr>
        </p:nvSpPr>
        <p:spPr>
          <a:xfrm>
            <a:off x="3851275" y="9432925"/>
            <a:ext cx="2946400" cy="498475"/>
          </a:xfrm>
          <a:prstGeom prst="rect">
            <a:avLst/>
          </a:prstGeom>
        </p:spPr>
        <p:txBody>
          <a:bodyPr vert="horz" wrap="square" lIns="91440" tIns="45720" rIns="91440" bIns="45720" numCol="1" anchor="b" anchorCtr="0" compatLnSpc="1"/>
          <a:lstStyle/>
          <a:p>
            <a:pPr lvl="0" algn="r" eaLnBrk="1" hangingPunct="1">
              <a:buNone/>
            </a:pPr>
            <a:fld id="{9A0DB2DC-4C9A-4742-B13C-FB6460FD3503}" type="slidenum">
              <a:rPr lang="zh-CN" altLang="en-US" sz="1200" dirty="0">
                <a:latin typeface="微软雅黑" panose="020B0503020204020204" pitchFamily="34" charset="-122"/>
                <a:ea typeface="微软雅黑" panose="020B0503020204020204" pitchFamily="34" charset="-122"/>
              </a:rPr>
            </a:fld>
            <a:endParaRPr lang="zh-CN" altLang="en-US" sz="1200" dirty="0">
              <a:latin typeface="微软雅黑" panose="020B0503020204020204" pitchFamily="34" charset="-122"/>
              <a:ea typeface="微软雅黑" panose="020B0503020204020204" pitchFamily="34" charset="-122"/>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1pPr>
    <a:lvl2pPr marL="457200" algn="l" rtl="0" eaLnBrk="0" fontAlgn="base" hangingPunct="0">
      <a:spcBef>
        <a:spcPct val="30000"/>
      </a:spcBef>
      <a:spcAft>
        <a:spcPct val="0"/>
      </a:spcAft>
      <a:defRPr sz="12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2pPr>
    <a:lvl3pPr marL="914400" algn="l" rtl="0" eaLnBrk="0" fontAlgn="base" hangingPunct="0">
      <a:spcBef>
        <a:spcPct val="30000"/>
      </a:spcBef>
      <a:spcAft>
        <a:spcPct val="0"/>
      </a:spcAft>
      <a:defRPr sz="12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3pPr>
    <a:lvl4pPr marL="1371600" algn="l" rtl="0" eaLnBrk="0" fontAlgn="base" hangingPunct="0">
      <a:spcBef>
        <a:spcPct val="30000"/>
      </a:spcBef>
      <a:spcAft>
        <a:spcPct val="0"/>
      </a:spcAft>
      <a:defRPr sz="12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4pPr>
    <a:lvl5pPr marL="1828800" algn="l" rtl="0" eaLnBrk="0" fontAlgn="base" hangingPunct="0">
      <a:spcBef>
        <a:spcPct val="30000"/>
      </a:spcBef>
      <a:spcAft>
        <a:spcPct val="0"/>
      </a:spcAft>
      <a:defRPr sz="12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幻灯片图像占位符 1"/>
          <p:cNvSpPr>
            <a:spLocks noGrp="1" noRot="1" noChangeAspect="1" noTextEdit="1"/>
          </p:cNvSpPr>
          <p:nvPr>
            <p:ph type="sldImg"/>
          </p:nvPr>
        </p:nvSpPr>
        <p:spPr>
          <a:ln>
            <a:solidFill>
              <a:srgbClr val="000000">
                <a:alpha val="100000"/>
              </a:srgbClr>
            </a:solidFill>
            <a:miter lim="800000"/>
          </a:ln>
        </p:spPr>
      </p:sp>
      <p:sp>
        <p:nvSpPr>
          <p:cNvPr id="63491" name="备注占位符 2"/>
          <p:cNvSpPr>
            <a:spLocks noGrp="1"/>
          </p:cNvSpPr>
          <p:nvPr>
            <p:ph type="body"/>
          </p:nvPr>
        </p:nvSpPr>
        <p:spPr>
          <a:xfrm>
            <a:off x="679450" y="4779963"/>
            <a:ext cx="5440363" cy="3910012"/>
          </a:xfrm>
          <a:noFill/>
          <a:ln>
            <a:noFill/>
          </a:ln>
        </p:spPr>
        <p:txBody>
          <a:bodyPr wrap="square" lIns="91440" tIns="45720" rIns="91440" bIns="45720" anchor="t" anchorCtr="0"/>
          <a:lstStyle/>
          <a:p>
            <a:pPr lvl="0"/>
            <a:endParaRPr lang="zh-CN" altLang="en-US" dirty="0"/>
          </a:p>
        </p:txBody>
      </p:sp>
      <p:sp>
        <p:nvSpPr>
          <p:cNvPr id="63492" name="灯片编号占位符 3"/>
          <p:cNvSpPr txBox="1">
            <a:spLocks noGrp="1"/>
          </p:cNvSpPr>
          <p:nvPr>
            <p:ph type="sldNum" sz="quarter"/>
          </p:nvPr>
        </p:nvSpPr>
        <p:spPr>
          <a:xfrm>
            <a:off x="3851275" y="9432925"/>
            <a:ext cx="2946400" cy="498475"/>
          </a:xfrm>
          <a:prstGeom prst="rect">
            <a:avLst/>
          </a:prstGeom>
          <a:noFill/>
          <a:ln w="9525">
            <a:noFill/>
          </a:ln>
        </p:spPr>
        <p:txBody>
          <a:bodyPr anchor="b" anchorCtr="0"/>
          <a:lstStyle/>
          <a:p>
            <a:pPr lvl="0" algn="r" eaLnBrk="1" hangingPunct="1"/>
            <a:fld id="{9A0DB2DC-4C9A-4742-B13C-FB6460FD3503}" type="slidenum">
              <a:rPr lang="zh-CN" altLang="en-US" sz="1200" dirty="0">
                <a:latin typeface="微软雅黑" panose="020B0503020204020204" pitchFamily="34" charset="-122"/>
                <a:ea typeface="微软雅黑" panose="020B0503020204020204" pitchFamily="34" charset="-122"/>
              </a:rPr>
            </a:fld>
            <a:endParaRPr lang="zh-CN" altLang="en-US" sz="1200" dirty="0">
              <a:latin typeface="微软雅黑" panose="020B0503020204020204" pitchFamily="34" charset="-122"/>
              <a:ea typeface="微软雅黑" panose="020B0503020204020204" pitchFamily="34"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1" name="幻灯片图像占位符 1"/>
          <p:cNvSpPr>
            <a:spLocks noGrp="1" noRot="1" noChangeAspect="1" noTextEdit="1"/>
          </p:cNvSpPr>
          <p:nvPr>
            <p:ph type="sldImg"/>
          </p:nvPr>
        </p:nvSpPr>
        <p:spPr>
          <a:ln>
            <a:miter/>
          </a:ln>
        </p:spPr>
      </p:sp>
      <p:sp>
        <p:nvSpPr>
          <p:cNvPr id="35842" name="备注占位符 2"/>
          <p:cNvSpPr>
            <a:spLocks noGrp="1"/>
          </p:cNvSpPr>
          <p:nvPr>
            <p:ph type="body"/>
          </p:nvPr>
        </p:nvSpPr>
        <p:spPr>
          <a:xfrm>
            <a:off x="679450" y="4779963"/>
            <a:ext cx="5440363" cy="3910012"/>
          </a:xfrm>
        </p:spPr>
        <p:txBody>
          <a:bodyPr wrap="square" lIns="91440" tIns="45720" rIns="91440" bIns="45720" anchor="t" anchorCtr="0"/>
          <a:p>
            <a:pPr lvl="0"/>
            <a:endParaRPr lang="zh-CN" altLang="en-US" b="1" dirty="0"/>
          </a:p>
        </p:txBody>
      </p:sp>
      <p:sp>
        <p:nvSpPr>
          <p:cNvPr id="35843" name="灯片编号占位符 3"/>
          <p:cNvSpPr txBox="1">
            <a:spLocks noGrp="1"/>
          </p:cNvSpPr>
          <p:nvPr>
            <p:ph type="sldNum" sz="quarter"/>
          </p:nvPr>
        </p:nvSpPr>
        <p:spPr>
          <a:xfrm>
            <a:off x="3851275" y="9432925"/>
            <a:ext cx="2946400" cy="498475"/>
          </a:xfrm>
          <a:prstGeom prst="rect">
            <a:avLst/>
          </a:prstGeom>
          <a:noFill/>
          <a:ln w="9525">
            <a:noFill/>
          </a:ln>
        </p:spPr>
        <p:txBody>
          <a:bodyPr vert="horz" lIns="91440" tIns="45720" rIns="91440" bIns="45720" anchor="b" anchorCtr="0"/>
          <a:p>
            <a:pPr lvl="0" algn="r"/>
            <a:fld id="{9A0DB2DC-4C9A-4742-B13C-FB6460FD3503}" type="slidenum">
              <a:rPr lang="zh-CN" altLang="en-US" sz="1200" dirty="0">
                <a:latin typeface="微软雅黑" panose="020B0503020204020204" pitchFamily="34" charset="-122"/>
                <a:ea typeface="微软雅黑" panose="020B0503020204020204" pitchFamily="34" charset="-122"/>
              </a:rPr>
            </a:fld>
            <a:endParaRPr lang="zh-CN" altLang="en-US" sz="1200" dirty="0">
              <a:latin typeface="微软雅黑" panose="020B0503020204020204" pitchFamily="34" charset="-122"/>
              <a:ea typeface="微软雅黑" panose="020B0503020204020204" pitchFamily="34"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TextEdit="1"/>
          </p:cNvSpPr>
          <p:nvPr>
            <p:ph type="sldImg"/>
          </p:nvPr>
        </p:nvSpPr>
        <p:spPr>
          <a:ln>
            <a:solidFill>
              <a:srgbClr val="000000">
                <a:alpha val="100000"/>
              </a:srgbClr>
            </a:solidFill>
            <a:miter lim="800000"/>
          </a:ln>
        </p:spPr>
      </p:sp>
      <p:sp>
        <p:nvSpPr>
          <p:cNvPr id="62467" name="备注占位符 2"/>
          <p:cNvSpPr>
            <a:spLocks noGrp="1"/>
          </p:cNvSpPr>
          <p:nvPr>
            <p:ph type="body"/>
          </p:nvPr>
        </p:nvSpPr>
        <p:spPr>
          <a:xfrm>
            <a:off x="679450" y="4779963"/>
            <a:ext cx="5440363" cy="3910012"/>
          </a:xfrm>
          <a:noFill/>
          <a:ln>
            <a:noFill/>
          </a:ln>
        </p:spPr>
        <p:txBody>
          <a:bodyPr wrap="square" lIns="91440" tIns="45720" rIns="91440" bIns="45720" anchor="t" anchorCtr="0"/>
          <a:lstStyle/>
          <a:p>
            <a:pPr lvl="0"/>
            <a:endParaRPr lang="zh-CN" altLang="en-US" dirty="0"/>
          </a:p>
        </p:txBody>
      </p:sp>
      <p:sp>
        <p:nvSpPr>
          <p:cNvPr id="62468" name="灯片编号占位符 3"/>
          <p:cNvSpPr txBox="1">
            <a:spLocks noGrp="1"/>
          </p:cNvSpPr>
          <p:nvPr>
            <p:ph type="sldNum" sz="quarter"/>
          </p:nvPr>
        </p:nvSpPr>
        <p:spPr>
          <a:xfrm>
            <a:off x="3851275" y="9432925"/>
            <a:ext cx="2946400" cy="498475"/>
          </a:xfrm>
          <a:prstGeom prst="rect">
            <a:avLst/>
          </a:prstGeom>
          <a:noFill/>
          <a:ln w="9525">
            <a:noFill/>
          </a:ln>
        </p:spPr>
        <p:txBody>
          <a:bodyPr anchor="b" anchorCtr="0"/>
          <a:lstStyle/>
          <a:p>
            <a:pPr lvl="0" algn="r" eaLnBrk="1" hangingPunct="1"/>
            <a:fld id="{9A0DB2DC-4C9A-4742-B13C-FB6460FD3503}" type="slidenum">
              <a:rPr lang="zh-CN" altLang="en-US" sz="1200" dirty="0">
                <a:latin typeface="微软雅黑" panose="020B0503020204020204" pitchFamily="34" charset="-122"/>
                <a:ea typeface="微软雅黑" panose="020B0503020204020204" pitchFamily="34" charset="-122"/>
              </a:rPr>
            </a:fld>
            <a:endParaRPr lang="zh-CN" altLang="en-US" sz="1200" dirty="0">
              <a:latin typeface="微软雅黑" panose="020B0503020204020204" pitchFamily="34" charset="-122"/>
              <a:ea typeface="微软雅黑" panose="020B0503020204020204" pitchFamily="34"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TextEdit="1"/>
          </p:cNvSpPr>
          <p:nvPr>
            <p:ph type="sldImg"/>
          </p:nvPr>
        </p:nvSpPr>
        <p:spPr>
          <a:ln>
            <a:solidFill>
              <a:srgbClr val="000000">
                <a:alpha val="100000"/>
              </a:srgbClr>
            </a:solidFill>
            <a:miter lim="800000"/>
          </a:ln>
        </p:spPr>
      </p:sp>
      <p:sp>
        <p:nvSpPr>
          <p:cNvPr id="62467" name="备注占位符 2"/>
          <p:cNvSpPr>
            <a:spLocks noGrp="1"/>
          </p:cNvSpPr>
          <p:nvPr>
            <p:ph type="body"/>
          </p:nvPr>
        </p:nvSpPr>
        <p:spPr>
          <a:xfrm>
            <a:off x="679450" y="4779963"/>
            <a:ext cx="5440363" cy="3910012"/>
          </a:xfrm>
          <a:noFill/>
          <a:ln>
            <a:noFill/>
          </a:ln>
        </p:spPr>
        <p:txBody>
          <a:bodyPr wrap="square" lIns="91440" tIns="45720" rIns="91440" bIns="45720" anchor="t" anchorCtr="0"/>
          <a:lstStyle/>
          <a:p>
            <a:pPr lvl="0"/>
            <a:endParaRPr lang="zh-CN" altLang="en-US" dirty="0"/>
          </a:p>
        </p:txBody>
      </p:sp>
      <p:sp>
        <p:nvSpPr>
          <p:cNvPr id="62468" name="灯片编号占位符 3"/>
          <p:cNvSpPr txBox="1">
            <a:spLocks noGrp="1"/>
          </p:cNvSpPr>
          <p:nvPr>
            <p:ph type="sldNum" sz="quarter"/>
          </p:nvPr>
        </p:nvSpPr>
        <p:spPr>
          <a:xfrm>
            <a:off x="3851275" y="9432925"/>
            <a:ext cx="2946400" cy="498475"/>
          </a:xfrm>
          <a:prstGeom prst="rect">
            <a:avLst/>
          </a:prstGeom>
          <a:noFill/>
          <a:ln w="9525">
            <a:noFill/>
          </a:ln>
        </p:spPr>
        <p:txBody>
          <a:bodyPr anchor="b" anchorCtr="0"/>
          <a:lstStyle/>
          <a:p>
            <a:pPr lvl="0" algn="r" eaLnBrk="1" hangingPunct="1"/>
            <a:fld id="{9A0DB2DC-4C9A-4742-B13C-FB6460FD3503}" type="slidenum">
              <a:rPr lang="zh-CN" altLang="en-US" sz="1200" dirty="0">
                <a:latin typeface="微软雅黑" panose="020B0503020204020204" pitchFamily="34" charset="-122"/>
                <a:ea typeface="微软雅黑" panose="020B0503020204020204" pitchFamily="34" charset="-122"/>
              </a:rPr>
            </a:fld>
            <a:endParaRPr lang="zh-CN" altLang="en-US" sz="1200" dirty="0">
              <a:latin typeface="微软雅黑" panose="020B0503020204020204" pitchFamily="34" charset="-122"/>
              <a:ea typeface="微软雅黑" panose="020B0503020204020204" pitchFamily="34"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268" name="幻灯片图像占位符 1"/>
          <p:cNvSpPr>
            <a:spLocks noGrp="1" noRot="1" noChangeAspect="1"/>
          </p:cNvSpPr>
          <p:nvPr>
            <p:ph type="sldImg" idx="2"/>
          </p:nvPr>
        </p:nvSpPr>
        <p:spPr/>
      </p:sp>
      <p:sp>
        <p:nvSpPr>
          <p:cNvPr id="1049269" name="文本占位符 2"/>
          <p:cNvSpPr>
            <a:spLocks noGrp="1"/>
          </p:cNvSpPr>
          <p:nvPr>
            <p:ph type="body" idx="3"/>
          </p:nvPr>
        </p:nvSpPr>
        <p:spPr/>
        <p:txBody>
          <a:bodyPr/>
          <a:lstStyle/>
          <a:p>
            <a:endParaRPr lang="zh-CN" altLang="en-US"/>
          </a:p>
        </p:txBody>
      </p:sp>
      <p:sp>
        <p:nvSpPr>
          <p:cNvPr id="1049270"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幻灯片图像占位符 1"/>
          <p:cNvSpPr>
            <a:spLocks noGrp="1" noRot="1" noChangeAspect="1"/>
          </p:cNvSpPr>
          <p:nvPr>
            <p:ph type="sldImg"/>
          </p:nvPr>
        </p:nvSpPr>
        <p:spPr/>
      </p:sp>
      <p:sp>
        <p:nvSpPr>
          <p:cNvPr id="16386" name="备注占位符 2"/>
          <p:cNvSpPr>
            <a:spLocks noGrp="1"/>
          </p:cNvSpPr>
          <p:nvPr>
            <p:ph type="body"/>
          </p:nvPr>
        </p:nvSpPr>
        <p:spPr/>
        <p:txBody>
          <a:bodyPr lIns="91440" tIns="45720" rIns="91440" bIns="45720" anchor="t" anchorCtr="0"/>
          <a:p>
            <a:pPr lvl="0"/>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幻灯片图像占位符 1"/>
          <p:cNvSpPr>
            <a:spLocks noGrp="1" noRot="1" noChangeAspect="1"/>
          </p:cNvSpPr>
          <p:nvPr>
            <p:ph type="sldImg"/>
          </p:nvPr>
        </p:nvSpPr>
        <p:spPr/>
      </p:sp>
      <p:sp>
        <p:nvSpPr>
          <p:cNvPr id="14338" name="备注占位符 2"/>
          <p:cNvSpPr>
            <a:spLocks noGrp="1"/>
          </p:cNvSpPr>
          <p:nvPr>
            <p:ph type="body"/>
          </p:nvPr>
        </p:nvSpPr>
        <p:spPr/>
        <p:txBody>
          <a:bodyPr lIns="91440" tIns="45720" rIns="91440" bIns="45720" anchor="t" anchorCtr="0"/>
          <a:p>
            <a:pPr lvl="0" indent="0" eaLnBrk="0" fontAlgn="base" hangingPunct="0">
              <a:lnSpc>
                <a:spcPct val="100000"/>
              </a:lnSpc>
              <a:spcBef>
                <a:spcPct val="30000"/>
              </a:spcBef>
              <a:spcAft>
                <a:spcPct val="0"/>
              </a:spcAft>
              <a:buClrTx/>
              <a:buNone/>
            </a:pP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3" name="幻灯片图像占位符 1"/>
          <p:cNvSpPr>
            <a:spLocks noGrp="1" noRot="1" noChangeAspect="1"/>
          </p:cNvSpPr>
          <p:nvPr>
            <p:ph type="sldImg"/>
          </p:nvPr>
        </p:nvSpPr>
        <p:spPr/>
      </p:sp>
      <p:sp>
        <p:nvSpPr>
          <p:cNvPr id="18434" name="备注占位符 2"/>
          <p:cNvSpPr>
            <a:spLocks noGrp="1"/>
          </p:cNvSpPr>
          <p:nvPr>
            <p:ph type="body"/>
          </p:nvPr>
        </p:nvSpPr>
        <p:spPr/>
        <p:txBody>
          <a:bodyPr lIns="91440" tIns="45720" rIns="91440" bIns="45720" anchor="t" anchorCtr="0"/>
          <a:p>
            <a:pPr lvl="0"/>
            <a:endParaRPr lang="zh-CN" altLang="en-US" dirty="0"/>
          </a:p>
        </p:txBody>
      </p:sp>
      <p:sp>
        <p:nvSpPr>
          <p:cNvPr id="18435" name="灯片编号占位符 3"/>
          <p:cNvSpPr>
            <a:spLocks noGrp="1"/>
          </p:cNvSpPr>
          <p:nvPr>
            <p:ph type="sldNum" sz="quarter"/>
          </p:nvPr>
        </p:nvSpPr>
        <p:spPr>
          <a:xfrm>
            <a:off x="4024313" y="9721850"/>
            <a:ext cx="3078162" cy="512763"/>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1" name="幻灯片图像占位符 1"/>
          <p:cNvSpPr>
            <a:spLocks noGrp="1" noRot="1" noChangeAspect="1"/>
          </p:cNvSpPr>
          <p:nvPr>
            <p:ph type="sldImg"/>
          </p:nvPr>
        </p:nvSpPr>
        <p:spPr/>
      </p:sp>
      <p:sp>
        <p:nvSpPr>
          <p:cNvPr id="20482" name="备注占位符 2"/>
          <p:cNvSpPr>
            <a:spLocks noGrp="1"/>
          </p:cNvSpPr>
          <p:nvPr>
            <p:ph type="body"/>
          </p:nvPr>
        </p:nvSpPr>
        <p:spPr/>
        <p:txBody>
          <a:bodyPr lIns="91440" tIns="45720" rIns="91440" bIns="45720" anchor="t" anchorCtr="0"/>
          <a:p>
            <a:pPr lvl="0"/>
            <a:endParaRPr lang="zh-CN" altLang="en-US" dirty="0"/>
          </a:p>
        </p:txBody>
      </p:sp>
      <p:sp>
        <p:nvSpPr>
          <p:cNvPr id="20483" name="灯片编号占位符 3"/>
          <p:cNvSpPr>
            <a:spLocks noGrp="1"/>
          </p:cNvSpPr>
          <p:nvPr>
            <p:ph type="sldNum" sz="quarter"/>
          </p:nvPr>
        </p:nvSpPr>
        <p:spPr>
          <a:xfrm>
            <a:off x="4024313" y="9721850"/>
            <a:ext cx="3078162" cy="512763"/>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9" name="幻灯片图像占位符 1"/>
          <p:cNvSpPr>
            <a:spLocks noGrp="1" noRot="1"/>
          </p:cNvSpPr>
          <p:nvPr>
            <p:ph type="sldImg"/>
          </p:nvPr>
        </p:nvSpPr>
        <p:spPr/>
      </p:sp>
      <p:sp>
        <p:nvSpPr>
          <p:cNvPr id="22530" name="文本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幻灯片图像占位符 1"/>
          <p:cNvSpPr>
            <a:spLocks noGrp="1" noRot="1" noChangeAspect="1"/>
          </p:cNvSpPr>
          <p:nvPr>
            <p:ph type="sldImg"/>
          </p:nvPr>
        </p:nvSpPr>
        <p:spPr/>
      </p:sp>
      <p:sp>
        <p:nvSpPr>
          <p:cNvPr id="24578" name="备注占位符 2"/>
          <p:cNvSpPr>
            <a:spLocks noGrp="1"/>
          </p:cNvSpPr>
          <p:nvPr>
            <p:ph type="body"/>
          </p:nvPr>
        </p:nvSpPr>
        <p:spPr/>
        <p:txBody>
          <a:bodyPr lIns="91440" tIns="45720" rIns="91440" bIns="45720" anchor="t" anchorCtr="0"/>
          <a:p>
            <a:pPr lvl="0"/>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2769" name="幻灯片图像占位符 1"/>
          <p:cNvSpPr>
            <a:spLocks noGrp="1" noRot="1" noChangeAspect="1"/>
          </p:cNvSpPr>
          <p:nvPr>
            <p:ph type="sldImg"/>
          </p:nvPr>
        </p:nvSpPr>
        <p:spPr/>
      </p:sp>
      <p:sp>
        <p:nvSpPr>
          <p:cNvPr id="32770" name="备注占位符 2"/>
          <p:cNvSpPr>
            <a:spLocks noGrp="1"/>
          </p:cNvSpPr>
          <p:nvPr>
            <p:ph type="body"/>
          </p:nvPr>
        </p:nvSpPr>
        <p:spPr/>
        <p:txBody>
          <a:bodyPr lIns="91440" tIns="45720" rIns="91440" bIns="45720" anchor="t" anchorCtr="0"/>
          <a:p>
            <a:pPr lvl="0"/>
            <a:r>
              <a:rPr lang="zh-CN" altLang="en-US" dirty="0"/>
              <a:t>深圳北站、深圳两馆、地铁交通等等</a:t>
            </a:r>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文本框 1"/>
          <p:cNvSpPr txBox="1"/>
          <p:nvPr userDrawn="1"/>
        </p:nvSpPr>
        <p:spPr>
          <a:xfrm>
            <a:off x="1334770" y="1591945"/>
            <a:ext cx="4064000" cy="368300"/>
          </a:xfrm>
          <a:prstGeom prst="rect">
            <a:avLst/>
          </a:prstGeom>
          <a:noFill/>
        </p:spPr>
        <p:txBody>
          <a:bodyPr wrap="square" rtlCol="0">
            <a:spAutoFit/>
          </a:bodyPr>
          <a:p>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bg>
      <p:bgPr>
        <a:gradFill rotWithShape="0">
          <a:gsLst>
            <a:gs pos="0">
              <a:srgbClr val="FFFFFF"/>
            </a:gs>
            <a:gs pos="100000">
              <a:srgbClr val="D9D9D9"/>
            </a:gs>
          </a:gsLst>
          <a:lin ang="5400000"/>
          <a:tileRect/>
        </a:gra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a:prstGeom prst="rect">
            <a:avLst/>
          </a:prstGeom>
        </p:spPr>
        <p:txBody>
          <a:bodyPr lIns="121917" tIns="60958" rIns="121917" bIns="60958"/>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lIns="121917" tIns="60958" rIns="121917" bIns="60958"/>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2"/>
          </p:nvPr>
        </p:nvSpPr>
        <p:spPr>
          <a:xfrm>
            <a:off x="609600" y="6356350"/>
            <a:ext cx="2844800" cy="365125"/>
          </a:xfrm>
          <a:prstGeom prst="rect">
            <a:avLst/>
          </a:prstGeom>
        </p:spPr>
        <p:txBody>
          <a:bodyPr lIns="121917" tIns="60958" rIns="121917" bIns="60958"/>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9F6AB1FF-F166-421B-9A74-14C6582767B8}" type="datetimeFigureOut">
              <a:rPr kumimoji="0" lang="zh-CN" altLang="en-US" sz="1800" b="0" i="0" u="none" strike="noStrike" kern="1200" cap="none" spc="0" normalizeH="0" baseline="0" noProof="0">
                <a:ln>
                  <a:noFill/>
                </a:ln>
                <a:solidFill>
                  <a:schemeClr val="tx1"/>
                </a:solidFill>
                <a:effectLst/>
                <a:uLnTx/>
                <a:uFillTx/>
                <a:latin typeface="Arial" panose="02080604020202020204" pitchFamily="34" charset="0"/>
                <a:ea typeface="宋体"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80604020202020204" pitchFamily="34" charset="0"/>
              <a:ea typeface="宋体" pitchFamily="2" charset="-122"/>
              <a:cs typeface="+mn-cs"/>
            </a:endParaRPr>
          </a:p>
        </p:txBody>
      </p:sp>
      <p:sp>
        <p:nvSpPr>
          <p:cNvPr id="5" name="页脚占位符 4"/>
          <p:cNvSpPr>
            <a:spLocks noGrp="1"/>
          </p:cNvSpPr>
          <p:nvPr>
            <p:ph type="ftr" sz="quarter" idx="3"/>
          </p:nvPr>
        </p:nvSpPr>
        <p:spPr>
          <a:xfrm>
            <a:off x="4165600" y="6356350"/>
            <a:ext cx="3860800" cy="365125"/>
          </a:xfrm>
          <a:prstGeom prst="rect">
            <a:avLst/>
          </a:prstGeom>
        </p:spPr>
        <p:txBody>
          <a:bodyPr lIns="121917" tIns="60958" rIns="121917" bIns="60958"/>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80604020202020204" pitchFamily="34" charset="0"/>
              <a:ea typeface="宋体" pitchFamily="2" charset="-122"/>
              <a:cs typeface="+mn-cs"/>
            </a:endParaRPr>
          </a:p>
        </p:txBody>
      </p:sp>
      <p:sp>
        <p:nvSpPr>
          <p:cNvPr id="6" name="灯片编号占位符 5"/>
          <p:cNvSpPr>
            <a:spLocks noGrp="1"/>
          </p:cNvSpPr>
          <p:nvPr>
            <p:ph type="sldNum" sz="quarter" idx="4"/>
          </p:nvPr>
        </p:nvSpPr>
        <p:spPr>
          <a:xfrm>
            <a:off x="8737600" y="6356350"/>
            <a:ext cx="2844800" cy="365125"/>
          </a:xfrm>
          <a:prstGeom prst="rect">
            <a:avLst/>
          </a:prstGeom>
        </p:spPr>
        <p:txBody>
          <a:bodyPr lIns="121917" tIns="60958" rIns="121917" bIns="60958"/>
          <a:lstStyle/>
          <a:p>
            <a:pPr lvl="0" eaLnBrk="1" hangingPunct="1">
              <a:buNone/>
            </a:pPr>
            <a:fld id="{9A0DB2DC-4C9A-4742-B13C-FB6460FD3503}" type="slidenum">
              <a:rPr lang="zh-CN" altLang="en-US" dirty="0"/>
            </a:fld>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标题和内容">
    <p:bg>
      <p:bgPr>
        <a:gradFill rotWithShape="0">
          <a:gsLst>
            <a:gs pos="0">
              <a:srgbClr val="FFFFFF"/>
            </a:gs>
            <a:gs pos="100000">
              <a:srgbClr val="D9D9D9"/>
            </a:gs>
          </a:gsLst>
          <a:lin ang="5400000"/>
          <a:tileRect/>
        </a:gradFill>
        <a:effectLst/>
      </p:bgPr>
    </p:bg>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base" latinLnBrk="0" hangingPunct="1">
              <a:lnSpc>
                <a:spcPct val="100000"/>
              </a:lnSpc>
              <a:spcBef>
                <a:spcPct val="0"/>
              </a:spcBef>
              <a:spcAft>
                <a:spcPct val="0"/>
              </a:spcAft>
              <a:buClrTx/>
              <a:buSzTx/>
              <a:buFont typeface="Arial" panose="02080604020202020204" pitchFamily="34" charset="0"/>
              <a:buNone/>
              <a:defRPr/>
            </a:pPr>
            <a:fld id="{BEE72179-FF78-4605-99F1-1EA8F6FB112F}" type="datetime1">
              <a:rPr kumimoji="0" lang="zh-CN" altLang="en-US" sz="1200" b="0" i="0" u="none" strike="noStrike" kern="1200" cap="none" spc="0" normalizeH="0" baseline="0" noProof="0">
                <a:ln>
                  <a:noFill/>
                </a:ln>
                <a:solidFill>
                  <a:srgbClr val="898989"/>
                </a:solidFill>
                <a:effectLst/>
                <a:uLnTx/>
                <a:uFillTx/>
                <a:latin typeface="Arial" panose="02080604020202020204" pitchFamily="34" charset="0"/>
                <a:ea typeface="宋体"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80604020202020204" pitchFamily="34" charset="0"/>
              <a:ea typeface="宋体"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8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Arial" panose="02080604020202020204" pitchFamily="34" charset="0"/>
              <a:ea typeface="宋体"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lvl="0" eaLnBrk="1" hangingPunct="1">
              <a:buNone/>
            </a:pPr>
            <a:fld id="{9A0DB2DC-4C9A-4742-B13C-FB6460FD3503}" type="slidenum">
              <a:rPr lang="zh-CN" altLang="en-US" dirty="0">
                <a:latin typeface="Arial" panose="02080604020202020204" pitchFamily="34" charset="0"/>
              </a:rPr>
            </a:fld>
            <a:endParaRPr lang="zh-CN" altLang="en-US" dirty="0">
              <a:latin typeface="Arial" panose="0208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标题和内容">
    <p:bg>
      <p:bgPr>
        <a:gradFill rotWithShape="0">
          <a:gsLst>
            <a:gs pos="0">
              <a:srgbClr val="FFFFFF"/>
            </a:gs>
            <a:gs pos="100000">
              <a:srgbClr val="D9D9D9"/>
            </a:gs>
          </a:gsLst>
          <a:lin ang="5400000"/>
          <a:tileRect/>
        </a:gradFill>
        <a:effectLst/>
      </p:bgPr>
    </p:bg>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79742" y="6349833"/>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49833"/>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0600" y="6349833"/>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48596"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latin typeface="+mj-lt"/>
                <a:ea typeface="+mj-ea"/>
                <a:cs typeface="微软雅黑" panose="020B0503020204020204" pitchFamily="34" charset="-122"/>
                <a:sym typeface="+mn-ea"/>
              </a:defRPr>
            </a:lvl1pPr>
          </a:lstStyle>
          <a:p>
            <a:pPr lvl="0"/>
            <a:r>
              <a:rPr dirty="0">
                <a:sym typeface="+mn-ea"/>
              </a:rPr>
              <a:t>单击此处编辑母版标题样式</a:t>
            </a:r>
            <a:endParaRPr dirty="0">
              <a:sym typeface="+mn-ea"/>
            </a:endParaRPr>
          </a:p>
        </p:txBody>
      </p:sp>
      <p:sp>
        <p:nvSpPr>
          <p:cNvPr id="1048597" name="内容占位符 2"/>
          <p:cNvSpPr>
            <a:spLocks noGrp="1"/>
          </p:cNvSpPr>
          <p:nvPr>
            <p:ph idx="1"/>
            <p:custDataLst>
              <p:tags r:id="rId3"/>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微软雅黑" panose="020B0503020204020204" pitchFamily="34" charset="-122"/>
                <a:sym typeface="+mn-ea"/>
              </a:defRPr>
            </a:lvl1pPr>
            <a:lvl2pPr marL="685800" marR="0" lvl="1" indent="-228600" algn="l" defTabSz="914400" rtl="0" eaLnBrk="1" fontAlgn="auto" latinLnBrk="0" hangingPunct="1">
              <a:lnSpc>
                <a:spcPct val="130000"/>
              </a:lnSpc>
              <a:spcBef>
                <a:spcPts val="0"/>
              </a:spcBef>
              <a:spcAft>
                <a:spcPts val="1000"/>
              </a:spcAft>
              <a:buFont typeface="Arial" panose="0208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latin typeface="+mn-lt"/>
                <a:ea typeface="+mn-ea"/>
                <a:cs typeface="微软雅黑" panose="020B0503020204020204" pitchFamily="34" charset="-122"/>
                <a:sym typeface="+mn-ea"/>
              </a:defRPr>
            </a:lvl2pPr>
            <a:lvl3pPr marL="1143000" marR="0" lvl="2"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微软雅黑" panose="020B0503020204020204" pitchFamily="34" charset="-122"/>
                <a:sym typeface="+mn-ea"/>
              </a:defRPr>
            </a:lvl3pPr>
            <a:lvl4pPr marL="1600200" marR="0" lvl="3"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微软雅黑" panose="020B0503020204020204" pitchFamily="34" charset="-122"/>
                <a:sym typeface="+mn-ea"/>
              </a:defRPr>
            </a:lvl4pPr>
            <a:lvl5pPr marL="2057400" marR="0" lvl="4"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微软雅黑" panose="020B0503020204020204" pitchFamily="34" charset="-122"/>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598" name="日期占位符 3"/>
          <p:cNvSpPr>
            <a:spLocks noGrp="1"/>
          </p:cNvSpPr>
          <p:nvPr>
            <p:ph type="dt" sz="half" idx="10"/>
            <p:custDataLst>
              <p:tags r:id="rId4"/>
            </p:custDataLst>
          </p:nvPr>
        </p:nvSpPr>
        <p:spPr>
          <a:xfrm>
            <a:off x="879742" y="6349833"/>
            <a:ext cx="2700000" cy="316800"/>
          </a:xfrm>
        </p:spPr>
        <p:txBody>
          <a:bodyPr/>
          <a:lstStyle/>
          <a:p>
            <a:fld id="{760FBDFE-C587-4B4C-A407-44438C67B59E}" type="datetimeFigureOut">
              <a:rPr lang="zh-CN" altLang="en-US" smtClean="0"/>
            </a:fld>
            <a:endParaRPr lang="zh-CN" altLang="en-US"/>
          </a:p>
        </p:txBody>
      </p:sp>
      <p:sp>
        <p:nvSpPr>
          <p:cNvPr id="1048599" name="页脚占位符 4"/>
          <p:cNvSpPr>
            <a:spLocks noGrp="1"/>
          </p:cNvSpPr>
          <p:nvPr>
            <p:ph type="ftr" sz="quarter" idx="11"/>
            <p:custDataLst>
              <p:tags r:id="rId5"/>
            </p:custDataLst>
          </p:nvPr>
        </p:nvSpPr>
        <p:spPr>
          <a:xfrm>
            <a:off x="4116000" y="6349833"/>
            <a:ext cx="3960000" cy="316800"/>
          </a:xfrm>
        </p:spPr>
        <p:txBody>
          <a:bodyPr/>
          <a:lstStyle/>
          <a:p>
            <a:endParaRPr lang="zh-CN" altLang="en-US"/>
          </a:p>
        </p:txBody>
      </p:sp>
      <p:sp>
        <p:nvSpPr>
          <p:cNvPr id="1048600" name="灯片编号占位符 5"/>
          <p:cNvSpPr>
            <a:spLocks noGrp="1"/>
          </p:cNvSpPr>
          <p:nvPr>
            <p:ph type="sldNum" sz="quarter" idx="12"/>
            <p:custDataLst>
              <p:tags r:id="rId6"/>
            </p:custDataLst>
          </p:nvPr>
        </p:nvSpPr>
        <p:spPr>
          <a:xfrm>
            <a:off x="8610600" y="6349833"/>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pPr fontAlgn="auto"/>
            <a:r>
              <a:rPr lang="zh-CN" altLang="en-US" strike="noStrike" noProof="1" dirty="0"/>
              <a:t>单击此处添加标题</a:t>
            </a:r>
            <a:endParaRPr lang="zh-CN" altLang="en-US" strike="noStrike" noProof="1" dirty="0"/>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dirty="0"/>
              <a:t>单击此处添加副标题</a:t>
            </a:r>
            <a:endParaRPr lang="zh-CN" altLang="en-US" strike="noStrike" noProof="1" dirty="0"/>
          </a:p>
        </p:txBody>
      </p:sp>
      <p:sp>
        <p:nvSpPr>
          <p:cNvPr id="4" name="日期占位符 3"/>
          <p:cNvSpPr>
            <a:spLocks noGrp="1"/>
          </p:cNvSpPr>
          <p:nvPr>
            <p:ph type="dt" sz="half" idx="10"/>
          </p:nvPr>
        </p:nvSpPr>
        <p:spPr>
          <a:xfrm>
            <a:off x="838200" y="6356350"/>
            <a:ext cx="2743200" cy="365125"/>
          </a:xfrm>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a:xfrm>
            <a:off x="4038600" y="6356350"/>
            <a:ext cx="4114800" cy="365125"/>
          </a:xfrm>
        </p:spPr>
        <p:txBody>
          <a:bodyPr/>
          <a:p>
            <a:pPr fontAlgn="auto"/>
            <a:endParaRPr lang="zh-CN" altLang="en-US" strike="noStrike" noProof="1"/>
          </a:p>
        </p:txBody>
      </p:sp>
      <p:sp>
        <p:nvSpPr>
          <p:cNvPr id="6" name="灯片编号占位符 5"/>
          <p:cNvSpPr>
            <a:spLocks noGrp="1"/>
          </p:cNvSpPr>
          <p:nvPr>
            <p:ph type="sldNum" sz="quarter" idx="12"/>
          </p:nvPr>
        </p:nvSpPr>
        <p:spPr>
          <a:xfrm>
            <a:off x="8610600" y="6356350"/>
            <a:ext cx="2743200" cy="365125"/>
          </a:xfrm>
        </p:spPr>
        <p:txBody>
          <a:bodyPr/>
          <a:p>
            <a:pPr fontAlgn="auto"/>
            <a:fld id="{49AE70B2-8BF9-45C0-BB95-33D1B9D3A854}" type="slidenum">
              <a:rPr lang="zh-CN" altLang="en-US" strike="noStrike" noProof="1" smtClean="0">
                <a:latin typeface="+mn-lt"/>
                <a:ea typeface="+mn-ea"/>
                <a:cs typeface="+mn-cs"/>
              </a:rPr>
            </a:fld>
            <a:endParaRPr lang="zh-CN" altLang="en-US" strike="noStrike" noProof="1"/>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image" Target="../media/image2.png"/><Relationship Id="rId6" Type="http://schemas.openxmlformats.org/officeDocument/2006/relationships/image" Target="../media/image1.jpeg"/><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9.xml"/><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9D9D9"/>
            </a:gs>
          </a:gsLst>
          <a:lin ang="5400000"/>
          <a:tileRect/>
        </a:gradFill>
        <a:effectLst/>
      </p:bgPr>
    </p:bg>
    <p:spTree>
      <p:nvGrpSpPr>
        <p:cNvPr id="1" name=""/>
        <p:cNvGrpSpPr/>
        <p:nvPr/>
      </p:nvGrpSpPr>
      <p:grpSpPr>
        <a:xfrm>
          <a:off x="0" y="0"/>
          <a:ext cx="0" cy="0"/>
          <a:chOff x="0" y="0"/>
          <a:chExt cx="0" cy="0"/>
        </a:xfrm>
      </p:grpSpPr>
      <p:pic>
        <p:nvPicPr>
          <p:cNvPr id="2050" name="Picture 3" descr="C:\Users\Administrator\Desktop\内页 拷贝.jpg"/>
          <p:cNvPicPr>
            <a:picLocks noChangeAspect="1"/>
          </p:cNvPicPr>
          <p:nvPr userDrawn="1"/>
        </p:nvPicPr>
        <p:blipFill>
          <a:blip r:embed="rId6"/>
          <a:stretch>
            <a:fillRect/>
          </a:stretch>
        </p:blipFill>
        <p:spPr>
          <a:xfrm>
            <a:off x="0" y="0"/>
            <a:ext cx="12192000" cy="6856413"/>
          </a:xfrm>
          <a:prstGeom prst="rect">
            <a:avLst/>
          </a:prstGeom>
          <a:noFill/>
          <a:ln w="9525">
            <a:noFill/>
          </a:ln>
        </p:spPr>
      </p:pic>
      <p:pic>
        <p:nvPicPr>
          <p:cNvPr id="2" name="图片 1"/>
          <p:cNvPicPr>
            <a:picLocks noChangeAspect="1"/>
          </p:cNvPicPr>
          <p:nvPr userDrawn="1"/>
        </p:nvPicPr>
        <p:blipFill>
          <a:blip r:embed="rId7"/>
          <a:stretch>
            <a:fillRect/>
          </a:stretch>
        </p:blipFill>
        <p:spPr>
          <a:xfrm>
            <a:off x="9719945" y="332740"/>
            <a:ext cx="2235835" cy="63182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lvl1pPr algn="l" rtl="0" eaLnBrk="0" fontAlgn="base" hangingPunct="0">
        <a:spcBef>
          <a:spcPct val="0"/>
        </a:spcBef>
        <a:spcAft>
          <a:spcPct val="0"/>
        </a:spcAft>
        <a:defRPr sz="3600" b="1" kern="1200" spc="30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1pPr>
      <a:lvl2pPr algn="l" rtl="0" eaLnBrk="0" fontAlgn="base" hangingPunct="0">
        <a:spcBef>
          <a:spcPct val="0"/>
        </a:spcBef>
        <a:spcAft>
          <a:spcPct val="0"/>
        </a:spcAft>
        <a:defRPr sz="3600" b="1">
          <a:solidFill>
            <a:srgbClr val="262626"/>
          </a:solidFill>
          <a:latin typeface="微软雅黑" panose="020B0503020204020204" pitchFamily="34" charset="-122"/>
          <a:ea typeface="微软雅黑" panose="020B0503020204020204" pitchFamily="34" charset="-122"/>
        </a:defRPr>
      </a:lvl2pPr>
      <a:lvl3pPr algn="l" rtl="0" eaLnBrk="0" fontAlgn="base" hangingPunct="0">
        <a:spcBef>
          <a:spcPct val="0"/>
        </a:spcBef>
        <a:spcAft>
          <a:spcPct val="0"/>
        </a:spcAft>
        <a:defRPr sz="3600" b="1">
          <a:solidFill>
            <a:srgbClr val="262626"/>
          </a:solidFill>
          <a:latin typeface="微软雅黑" panose="020B0503020204020204" pitchFamily="34" charset="-122"/>
          <a:ea typeface="微软雅黑" panose="020B0503020204020204" pitchFamily="34" charset="-122"/>
        </a:defRPr>
      </a:lvl3pPr>
      <a:lvl4pPr algn="l" rtl="0" eaLnBrk="0" fontAlgn="base" hangingPunct="0">
        <a:spcBef>
          <a:spcPct val="0"/>
        </a:spcBef>
        <a:spcAft>
          <a:spcPct val="0"/>
        </a:spcAft>
        <a:defRPr sz="3600" b="1">
          <a:solidFill>
            <a:srgbClr val="262626"/>
          </a:solidFill>
          <a:latin typeface="微软雅黑" panose="020B0503020204020204" pitchFamily="34" charset="-122"/>
          <a:ea typeface="微软雅黑" panose="020B0503020204020204" pitchFamily="34" charset="-122"/>
        </a:defRPr>
      </a:lvl4pPr>
      <a:lvl5pPr algn="l" rtl="0" eaLnBrk="0" fontAlgn="base" hangingPunct="0">
        <a:spcBef>
          <a:spcPct val="0"/>
        </a:spcBef>
        <a:spcAft>
          <a:spcPct val="0"/>
        </a:spcAft>
        <a:defRPr sz="3600" b="1">
          <a:solidFill>
            <a:srgbClr val="262626"/>
          </a:solidFill>
          <a:latin typeface="微软雅黑" panose="020B0503020204020204" pitchFamily="34" charset="-122"/>
          <a:ea typeface="微软雅黑" panose="020B0503020204020204" pitchFamily="34" charset="-122"/>
        </a:defRPr>
      </a:lvl5pPr>
      <a:lvl6pPr marL="457200" algn="l" rtl="0" fontAlgn="base">
        <a:spcBef>
          <a:spcPct val="0"/>
        </a:spcBef>
        <a:spcAft>
          <a:spcPct val="0"/>
        </a:spcAft>
        <a:defRPr sz="3600" b="1">
          <a:solidFill>
            <a:srgbClr val="262626"/>
          </a:solidFill>
          <a:latin typeface="微软雅黑" panose="020B0503020204020204" pitchFamily="34" charset="-122"/>
          <a:ea typeface="微软雅黑" panose="020B0503020204020204" pitchFamily="34" charset="-122"/>
        </a:defRPr>
      </a:lvl6pPr>
      <a:lvl7pPr marL="914400" algn="l" rtl="0" fontAlgn="base">
        <a:spcBef>
          <a:spcPct val="0"/>
        </a:spcBef>
        <a:spcAft>
          <a:spcPct val="0"/>
        </a:spcAft>
        <a:defRPr sz="3600" b="1">
          <a:solidFill>
            <a:srgbClr val="262626"/>
          </a:solidFill>
          <a:latin typeface="微软雅黑" panose="020B0503020204020204" pitchFamily="34" charset="-122"/>
          <a:ea typeface="微软雅黑" panose="020B0503020204020204" pitchFamily="34" charset="-122"/>
        </a:defRPr>
      </a:lvl7pPr>
      <a:lvl8pPr marL="1371600" algn="l" rtl="0" fontAlgn="base">
        <a:spcBef>
          <a:spcPct val="0"/>
        </a:spcBef>
        <a:spcAft>
          <a:spcPct val="0"/>
        </a:spcAft>
        <a:defRPr sz="3600" b="1">
          <a:solidFill>
            <a:srgbClr val="262626"/>
          </a:solidFill>
          <a:latin typeface="微软雅黑" panose="020B0503020204020204" pitchFamily="34" charset="-122"/>
          <a:ea typeface="微软雅黑" panose="020B0503020204020204" pitchFamily="34" charset="-122"/>
        </a:defRPr>
      </a:lvl8pPr>
      <a:lvl9pPr marL="1828800" algn="l" rtl="0" fontAlgn="base">
        <a:spcBef>
          <a:spcPct val="0"/>
        </a:spcBef>
        <a:spcAft>
          <a:spcPct val="0"/>
        </a:spcAft>
        <a:defRPr sz="3600" b="1">
          <a:solidFill>
            <a:srgbClr val="262626"/>
          </a:solidFill>
          <a:latin typeface="微软雅黑" panose="020B0503020204020204" pitchFamily="34" charset="-122"/>
          <a:ea typeface="微软雅黑" panose="020B0503020204020204" pitchFamily="34" charset="-122"/>
        </a:defRPr>
      </a:lvl9pPr>
    </p:titleStyle>
    <p:bodyStyle>
      <a:lvl1pPr marL="228600" indent="-228600" algn="l" rtl="0" eaLnBrk="0" fontAlgn="base" hangingPunct="0">
        <a:lnSpc>
          <a:spcPct val="130000"/>
        </a:lnSpc>
        <a:spcBef>
          <a:spcPct val="0"/>
        </a:spcBef>
        <a:spcAft>
          <a:spcPts val="1000"/>
        </a:spcAft>
        <a:buFont typeface="Arial" panose="02080604020202020204" pitchFamily="34" charset="0"/>
        <a:buChar char="●"/>
        <a:defRPr sz="3200" kern="1200" spc="150">
          <a:solidFill>
            <a:srgbClr val="595959"/>
          </a:solidFill>
          <a:latin typeface="微软雅黑" panose="020B0503020204020204" pitchFamily="34" charset="-122"/>
          <a:ea typeface="微软雅黑" panose="020B0503020204020204" pitchFamily="34" charset="-122"/>
          <a:cs typeface="微软雅黑" panose="020B0503020204020204" pitchFamily="34" charset="-122"/>
        </a:defRPr>
      </a:lvl1pPr>
      <a:lvl2pPr marL="685800" indent="-228600" algn="l" defTabSz="0" rtl="0" eaLnBrk="0" fontAlgn="base" hangingPunct="0">
        <a:lnSpc>
          <a:spcPct val="120000"/>
        </a:lnSpc>
        <a:spcBef>
          <a:spcPct val="0"/>
        </a:spcBef>
        <a:spcAft>
          <a:spcPts val="600"/>
        </a:spcAft>
        <a:buFont typeface="Arial" panose="02080604020202020204" pitchFamily="34" charset="0"/>
        <a:buChar char="●"/>
        <a:tabLst>
          <a:tab pos="1609725" algn="l"/>
        </a:tabLst>
        <a:defRPr sz="1600" kern="1200" spc="150">
          <a:solidFill>
            <a:srgbClr val="595959"/>
          </a:solidFill>
          <a:latin typeface="微软雅黑" panose="020B0503020204020204" pitchFamily="34" charset="-122"/>
          <a:ea typeface="微软雅黑" panose="020B0503020204020204" pitchFamily="34" charset="-122"/>
          <a:cs typeface="微软雅黑" panose="020B0503020204020204" pitchFamily="34" charset="-122"/>
        </a:defRPr>
      </a:lvl2pPr>
      <a:lvl3pPr marL="1143000" indent="-228600" algn="l" defTabSz="0" rtl="0" eaLnBrk="0" fontAlgn="base" hangingPunct="0">
        <a:lnSpc>
          <a:spcPct val="120000"/>
        </a:lnSpc>
        <a:spcBef>
          <a:spcPct val="0"/>
        </a:spcBef>
        <a:spcAft>
          <a:spcPts val="600"/>
        </a:spcAft>
        <a:buFont typeface="Arial" panose="02080604020202020204" pitchFamily="34" charset="0"/>
        <a:buChar char="●"/>
        <a:tabLst>
          <a:tab pos="1609725" algn="l"/>
        </a:tabLst>
        <a:defRPr sz="1600" kern="1200" spc="150">
          <a:solidFill>
            <a:srgbClr val="595959"/>
          </a:solidFill>
          <a:latin typeface="微软雅黑" panose="020B0503020204020204" pitchFamily="34" charset="-122"/>
          <a:ea typeface="微软雅黑" panose="020B0503020204020204" pitchFamily="34" charset="-122"/>
          <a:cs typeface="微软雅黑" panose="020B0503020204020204" pitchFamily="34" charset="-122"/>
        </a:defRPr>
      </a:lvl3pPr>
      <a:lvl4pPr marL="1600200" indent="-228600" algn="l" defTabSz="0" rtl="0" eaLnBrk="0" fontAlgn="base" hangingPunct="0">
        <a:lnSpc>
          <a:spcPct val="120000"/>
        </a:lnSpc>
        <a:spcBef>
          <a:spcPct val="0"/>
        </a:spcBef>
        <a:spcAft>
          <a:spcPts val="300"/>
        </a:spcAft>
        <a:buFont typeface="Wingdings" panose="05000000000000000000" pitchFamily="2" charset="2"/>
        <a:buChar char=""/>
        <a:tabLst>
          <a:tab pos="1609725" algn="l"/>
        </a:tabLst>
        <a:defRPr sz="1400" kern="1200" spc="150">
          <a:solidFill>
            <a:srgbClr val="595959"/>
          </a:solidFill>
          <a:latin typeface="微软雅黑" panose="020B0503020204020204" pitchFamily="34" charset="-122"/>
          <a:ea typeface="微软雅黑" panose="020B0503020204020204" pitchFamily="34" charset="-122"/>
          <a:cs typeface="微软雅黑" panose="020B0503020204020204" pitchFamily="34" charset="-122"/>
        </a:defRPr>
      </a:lvl4pPr>
      <a:lvl5pPr marL="2057400" indent="-228600" algn="l" defTabSz="0" rtl="0" eaLnBrk="0" fontAlgn="base" hangingPunct="0">
        <a:lnSpc>
          <a:spcPct val="120000"/>
        </a:lnSpc>
        <a:spcBef>
          <a:spcPct val="0"/>
        </a:spcBef>
        <a:spcAft>
          <a:spcPts val="300"/>
        </a:spcAft>
        <a:buFont typeface="Arial" panose="02080604020202020204" pitchFamily="34" charset="0"/>
        <a:buChar char="•"/>
        <a:tabLst>
          <a:tab pos="1609725" algn="l"/>
        </a:tabLst>
        <a:defRPr sz="1400" kern="1200" spc="150">
          <a:solidFill>
            <a:srgbClr val="595959"/>
          </a:solidFill>
          <a:latin typeface="微软雅黑" panose="020B0503020204020204" pitchFamily="34" charset="-122"/>
          <a:ea typeface="微软雅黑" panose="020B0503020204020204" pitchFamily="34" charset="-122"/>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9D9D9"/>
            </a:gs>
          </a:gsLst>
          <a:lin ang="5400000"/>
          <a:tileRect/>
        </a:gradFill>
        <a:effectLst/>
      </p:bgPr>
    </p:bg>
    <p:spTree>
      <p:nvGrpSpPr>
        <p:cNvPr id="1" name=""/>
        <p:cNvGrpSpPr/>
        <p:nvPr/>
      </p:nvGrpSpPr>
      <p:grpSpPr>
        <a:xfrm>
          <a:off x="0" y="0"/>
          <a:ext cx="0" cy="0"/>
          <a:chOff x="0" y="0"/>
          <a:chExt cx="0" cy="0"/>
        </a:xfrm>
      </p:grpSpPr>
      <p:pic>
        <p:nvPicPr>
          <p:cNvPr id="2050" name="Picture 3" descr="C:\Users\Administrator\Desktop\内页 拷贝.jpg"/>
          <p:cNvPicPr>
            <a:picLocks noChangeAspect="1"/>
          </p:cNvPicPr>
          <p:nvPr userDrawn="1"/>
        </p:nvPicPr>
        <p:blipFill>
          <a:blip r:embed="rId5"/>
          <a:stretch>
            <a:fillRect/>
          </a:stretch>
        </p:blipFill>
        <p:spPr>
          <a:xfrm>
            <a:off x="0" y="0"/>
            <a:ext cx="12192000" cy="6856413"/>
          </a:xfrm>
          <a:prstGeom prst="rect">
            <a:avLst/>
          </a:prstGeom>
          <a:noFill/>
          <a:ln w="9525">
            <a:noFill/>
          </a:ln>
        </p:spPr>
      </p:pic>
      <p:pic>
        <p:nvPicPr>
          <p:cNvPr id="2" name="图片 1"/>
          <p:cNvPicPr>
            <a:picLocks noChangeAspect="1"/>
          </p:cNvPicPr>
          <p:nvPr userDrawn="1"/>
        </p:nvPicPr>
        <p:blipFill>
          <a:blip r:embed="rId6"/>
          <a:stretch>
            <a:fillRect/>
          </a:stretch>
        </p:blipFill>
        <p:spPr>
          <a:xfrm>
            <a:off x="9719945" y="332740"/>
            <a:ext cx="2235835" cy="631825"/>
          </a:xfrm>
          <a:prstGeom prst="rect">
            <a:avLst/>
          </a:prstGeom>
        </p:spPr>
      </p:pic>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Lst>
  <p:hf sldNum="0" hdr="0" ftr="0" dt="0"/>
  <p:txStyles>
    <p:titleStyle>
      <a:lvl1pPr algn="l" rtl="0" eaLnBrk="0" fontAlgn="base" hangingPunct="0">
        <a:spcBef>
          <a:spcPct val="0"/>
        </a:spcBef>
        <a:spcAft>
          <a:spcPct val="0"/>
        </a:spcAft>
        <a:defRPr sz="3600" b="1" kern="1200" spc="300">
          <a:solidFill>
            <a:srgbClr val="262626"/>
          </a:solidFill>
          <a:latin typeface="微软雅黑" panose="020B0503020204020204" pitchFamily="34" charset="-122"/>
          <a:ea typeface="微软雅黑" panose="020B0503020204020204" pitchFamily="34" charset="-122"/>
          <a:cs typeface="微软雅黑" panose="020B0503020204020204" pitchFamily="34" charset="-122"/>
        </a:defRPr>
      </a:lvl1pPr>
      <a:lvl2pPr algn="l" rtl="0" eaLnBrk="0" fontAlgn="base" hangingPunct="0">
        <a:spcBef>
          <a:spcPct val="0"/>
        </a:spcBef>
        <a:spcAft>
          <a:spcPct val="0"/>
        </a:spcAft>
        <a:defRPr sz="3600" b="1">
          <a:solidFill>
            <a:srgbClr val="262626"/>
          </a:solidFill>
          <a:latin typeface="微软雅黑" panose="020B0503020204020204" pitchFamily="34" charset="-122"/>
          <a:ea typeface="微软雅黑" panose="020B0503020204020204" pitchFamily="34" charset="-122"/>
        </a:defRPr>
      </a:lvl2pPr>
      <a:lvl3pPr algn="l" rtl="0" eaLnBrk="0" fontAlgn="base" hangingPunct="0">
        <a:spcBef>
          <a:spcPct val="0"/>
        </a:spcBef>
        <a:spcAft>
          <a:spcPct val="0"/>
        </a:spcAft>
        <a:defRPr sz="3600" b="1">
          <a:solidFill>
            <a:srgbClr val="262626"/>
          </a:solidFill>
          <a:latin typeface="微软雅黑" panose="020B0503020204020204" pitchFamily="34" charset="-122"/>
          <a:ea typeface="微软雅黑" panose="020B0503020204020204" pitchFamily="34" charset="-122"/>
        </a:defRPr>
      </a:lvl3pPr>
      <a:lvl4pPr algn="l" rtl="0" eaLnBrk="0" fontAlgn="base" hangingPunct="0">
        <a:spcBef>
          <a:spcPct val="0"/>
        </a:spcBef>
        <a:spcAft>
          <a:spcPct val="0"/>
        </a:spcAft>
        <a:defRPr sz="3600" b="1">
          <a:solidFill>
            <a:srgbClr val="262626"/>
          </a:solidFill>
          <a:latin typeface="微软雅黑" panose="020B0503020204020204" pitchFamily="34" charset="-122"/>
          <a:ea typeface="微软雅黑" panose="020B0503020204020204" pitchFamily="34" charset="-122"/>
        </a:defRPr>
      </a:lvl4pPr>
      <a:lvl5pPr algn="l" rtl="0" eaLnBrk="0" fontAlgn="base" hangingPunct="0">
        <a:spcBef>
          <a:spcPct val="0"/>
        </a:spcBef>
        <a:spcAft>
          <a:spcPct val="0"/>
        </a:spcAft>
        <a:defRPr sz="3600" b="1">
          <a:solidFill>
            <a:srgbClr val="262626"/>
          </a:solidFill>
          <a:latin typeface="微软雅黑" panose="020B0503020204020204" pitchFamily="34" charset="-122"/>
          <a:ea typeface="微软雅黑" panose="020B0503020204020204" pitchFamily="34" charset="-122"/>
        </a:defRPr>
      </a:lvl5pPr>
      <a:lvl6pPr marL="457200" algn="l" rtl="0" fontAlgn="base">
        <a:spcBef>
          <a:spcPct val="0"/>
        </a:spcBef>
        <a:spcAft>
          <a:spcPct val="0"/>
        </a:spcAft>
        <a:defRPr sz="3600" b="1">
          <a:solidFill>
            <a:srgbClr val="262626"/>
          </a:solidFill>
          <a:latin typeface="微软雅黑" panose="020B0503020204020204" pitchFamily="34" charset="-122"/>
          <a:ea typeface="微软雅黑" panose="020B0503020204020204" pitchFamily="34" charset="-122"/>
        </a:defRPr>
      </a:lvl6pPr>
      <a:lvl7pPr marL="914400" algn="l" rtl="0" fontAlgn="base">
        <a:spcBef>
          <a:spcPct val="0"/>
        </a:spcBef>
        <a:spcAft>
          <a:spcPct val="0"/>
        </a:spcAft>
        <a:defRPr sz="3600" b="1">
          <a:solidFill>
            <a:srgbClr val="262626"/>
          </a:solidFill>
          <a:latin typeface="微软雅黑" panose="020B0503020204020204" pitchFamily="34" charset="-122"/>
          <a:ea typeface="微软雅黑" panose="020B0503020204020204" pitchFamily="34" charset="-122"/>
        </a:defRPr>
      </a:lvl7pPr>
      <a:lvl8pPr marL="1371600" algn="l" rtl="0" fontAlgn="base">
        <a:spcBef>
          <a:spcPct val="0"/>
        </a:spcBef>
        <a:spcAft>
          <a:spcPct val="0"/>
        </a:spcAft>
        <a:defRPr sz="3600" b="1">
          <a:solidFill>
            <a:srgbClr val="262626"/>
          </a:solidFill>
          <a:latin typeface="微软雅黑" panose="020B0503020204020204" pitchFamily="34" charset="-122"/>
          <a:ea typeface="微软雅黑" panose="020B0503020204020204" pitchFamily="34" charset="-122"/>
        </a:defRPr>
      </a:lvl8pPr>
      <a:lvl9pPr marL="1828800" algn="l" rtl="0" fontAlgn="base">
        <a:spcBef>
          <a:spcPct val="0"/>
        </a:spcBef>
        <a:spcAft>
          <a:spcPct val="0"/>
        </a:spcAft>
        <a:defRPr sz="3600" b="1">
          <a:solidFill>
            <a:srgbClr val="262626"/>
          </a:solidFill>
          <a:latin typeface="微软雅黑" panose="020B0503020204020204" pitchFamily="34" charset="-122"/>
          <a:ea typeface="微软雅黑" panose="020B0503020204020204" pitchFamily="34" charset="-122"/>
        </a:defRPr>
      </a:lvl9pPr>
    </p:titleStyle>
    <p:bodyStyle>
      <a:lvl1pPr marL="228600" indent="-228600" algn="l" rtl="0" eaLnBrk="0" fontAlgn="base" hangingPunct="0">
        <a:lnSpc>
          <a:spcPct val="130000"/>
        </a:lnSpc>
        <a:spcBef>
          <a:spcPct val="0"/>
        </a:spcBef>
        <a:spcAft>
          <a:spcPts val="1000"/>
        </a:spcAft>
        <a:buFont typeface="Arial" panose="02080604020202020204" pitchFamily="34" charset="0"/>
        <a:buChar char="●"/>
        <a:defRPr sz="3200" kern="1200" spc="150">
          <a:solidFill>
            <a:srgbClr val="595959"/>
          </a:solidFill>
          <a:latin typeface="微软雅黑" panose="020B0503020204020204" pitchFamily="34" charset="-122"/>
          <a:ea typeface="微软雅黑" panose="020B0503020204020204" pitchFamily="34" charset="-122"/>
          <a:cs typeface="微软雅黑" panose="020B0503020204020204" pitchFamily="34" charset="-122"/>
        </a:defRPr>
      </a:lvl1pPr>
      <a:lvl2pPr marL="685800" indent="-228600" algn="l" defTabSz="0" rtl="0" eaLnBrk="0" fontAlgn="base" hangingPunct="0">
        <a:lnSpc>
          <a:spcPct val="120000"/>
        </a:lnSpc>
        <a:spcBef>
          <a:spcPct val="0"/>
        </a:spcBef>
        <a:spcAft>
          <a:spcPts val="600"/>
        </a:spcAft>
        <a:buFont typeface="Arial" panose="02080604020202020204" pitchFamily="34" charset="0"/>
        <a:buChar char="●"/>
        <a:tabLst>
          <a:tab pos="1609725" algn="l"/>
        </a:tabLst>
        <a:defRPr sz="1600" kern="1200" spc="150">
          <a:solidFill>
            <a:srgbClr val="595959"/>
          </a:solidFill>
          <a:latin typeface="微软雅黑" panose="020B0503020204020204" pitchFamily="34" charset="-122"/>
          <a:ea typeface="微软雅黑" panose="020B0503020204020204" pitchFamily="34" charset="-122"/>
          <a:cs typeface="微软雅黑" panose="020B0503020204020204" pitchFamily="34" charset="-122"/>
        </a:defRPr>
      </a:lvl2pPr>
      <a:lvl3pPr marL="1143000" indent="-228600" algn="l" defTabSz="0" rtl="0" eaLnBrk="0" fontAlgn="base" hangingPunct="0">
        <a:lnSpc>
          <a:spcPct val="120000"/>
        </a:lnSpc>
        <a:spcBef>
          <a:spcPct val="0"/>
        </a:spcBef>
        <a:spcAft>
          <a:spcPts val="600"/>
        </a:spcAft>
        <a:buFont typeface="Arial" panose="02080604020202020204" pitchFamily="34" charset="0"/>
        <a:buChar char="●"/>
        <a:tabLst>
          <a:tab pos="1609725" algn="l"/>
        </a:tabLst>
        <a:defRPr sz="1600" kern="1200" spc="150">
          <a:solidFill>
            <a:srgbClr val="595959"/>
          </a:solidFill>
          <a:latin typeface="微软雅黑" panose="020B0503020204020204" pitchFamily="34" charset="-122"/>
          <a:ea typeface="微软雅黑" panose="020B0503020204020204" pitchFamily="34" charset="-122"/>
          <a:cs typeface="微软雅黑" panose="020B0503020204020204" pitchFamily="34" charset="-122"/>
        </a:defRPr>
      </a:lvl3pPr>
      <a:lvl4pPr marL="1600200" indent="-228600" algn="l" defTabSz="0" rtl="0" eaLnBrk="0" fontAlgn="base" hangingPunct="0">
        <a:lnSpc>
          <a:spcPct val="120000"/>
        </a:lnSpc>
        <a:spcBef>
          <a:spcPct val="0"/>
        </a:spcBef>
        <a:spcAft>
          <a:spcPts val="300"/>
        </a:spcAft>
        <a:buFont typeface="Wingdings" panose="05000000000000000000" pitchFamily="2" charset="2"/>
        <a:buChar char=""/>
        <a:tabLst>
          <a:tab pos="1609725" algn="l"/>
        </a:tabLst>
        <a:defRPr sz="1400" kern="1200" spc="150">
          <a:solidFill>
            <a:srgbClr val="595959"/>
          </a:solidFill>
          <a:latin typeface="微软雅黑" panose="020B0503020204020204" pitchFamily="34" charset="-122"/>
          <a:ea typeface="微软雅黑" panose="020B0503020204020204" pitchFamily="34" charset="-122"/>
          <a:cs typeface="微软雅黑" panose="020B0503020204020204" pitchFamily="34" charset="-122"/>
        </a:defRPr>
      </a:lvl4pPr>
      <a:lvl5pPr marL="2057400" indent="-228600" algn="l" defTabSz="0" rtl="0" eaLnBrk="0" fontAlgn="base" hangingPunct="0">
        <a:lnSpc>
          <a:spcPct val="120000"/>
        </a:lnSpc>
        <a:spcBef>
          <a:spcPct val="0"/>
        </a:spcBef>
        <a:spcAft>
          <a:spcPts val="300"/>
        </a:spcAft>
        <a:buFont typeface="Arial" panose="02080604020202020204" pitchFamily="34" charset="0"/>
        <a:buChar char="•"/>
        <a:tabLst>
          <a:tab pos="1609725" algn="l"/>
        </a:tabLst>
        <a:defRPr sz="1400" kern="1200" spc="150">
          <a:solidFill>
            <a:srgbClr val="595959"/>
          </a:solidFill>
          <a:latin typeface="微软雅黑" panose="020B0503020204020204" pitchFamily="34" charset="-122"/>
          <a:ea typeface="微软雅黑" panose="020B0503020204020204" pitchFamily="34" charset="-122"/>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image" Target="../media/image21.jpe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9.xml"/><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9.xml"/><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image" Target="../media/image29.png"/></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9.xml"/><Relationship Id="rId6" Type="http://schemas.openxmlformats.org/officeDocument/2006/relationships/image" Target="../media/image7.jpeg"/><Relationship Id="rId5" Type="http://schemas.openxmlformats.org/officeDocument/2006/relationships/image" Target="../media/image39.jpeg"/><Relationship Id="rId4" Type="http://schemas.openxmlformats.org/officeDocument/2006/relationships/image" Target="../media/image38.jpeg"/><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9.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9.xml"/><Relationship Id="rId2" Type="http://schemas.openxmlformats.org/officeDocument/2006/relationships/image" Target="../media/image51.png"/><Relationship Id="rId1"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9" Type="http://schemas.openxmlformats.org/officeDocument/2006/relationships/tags" Target="../tags/tag30.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3" Type="http://schemas.openxmlformats.org/officeDocument/2006/relationships/slideLayout" Target="../slideLayouts/slideLayout2.xml"/><Relationship Id="rId32" Type="http://schemas.openxmlformats.org/officeDocument/2006/relationships/tags" Target="../tags/tag53.xml"/><Relationship Id="rId31" Type="http://schemas.openxmlformats.org/officeDocument/2006/relationships/tags" Target="../tags/tag52.xml"/><Relationship Id="rId30" Type="http://schemas.openxmlformats.org/officeDocument/2006/relationships/tags" Target="../tags/tag51.xml"/><Relationship Id="rId3" Type="http://schemas.openxmlformats.org/officeDocument/2006/relationships/tags" Target="../tags/tag24.xml"/><Relationship Id="rId29" Type="http://schemas.openxmlformats.org/officeDocument/2006/relationships/tags" Target="../tags/tag50.xml"/><Relationship Id="rId28" Type="http://schemas.openxmlformats.org/officeDocument/2006/relationships/tags" Target="../tags/tag49.xml"/><Relationship Id="rId27" Type="http://schemas.openxmlformats.org/officeDocument/2006/relationships/tags" Target="../tags/tag48.xml"/><Relationship Id="rId26" Type="http://schemas.openxmlformats.org/officeDocument/2006/relationships/tags" Target="../tags/tag47.xml"/><Relationship Id="rId25" Type="http://schemas.openxmlformats.org/officeDocument/2006/relationships/tags" Target="../tags/tag46.xml"/><Relationship Id="rId24" Type="http://schemas.openxmlformats.org/officeDocument/2006/relationships/tags" Target="../tags/tag45.xml"/><Relationship Id="rId23" Type="http://schemas.openxmlformats.org/officeDocument/2006/relationships/tags" Target="../tags/tag44.xml"/><Relationship Id="rId22" Type="http://schemas.openxmlformats.org/officeDocument/2006/relationships/tags" Target="../tags/tag43.xml"/><Relationship Id="rId21" Type="http://schemas.openxmlformats.org/officeDocument/2006/relationships/tags" Target="../tags/tag42.xml"/><Relationship Id="rId20" Type="http://schemas.openxmlformats.org/officeDocument/2006/relationships/tags" Target="../tags/tag41.xml"/><Relationship Id="rId2" Type="http://schemas.openxmlformats.org/officeDocument/2006/relationships/tags" Target="../tags/tag23.xml"/><Relationship Id="rId19" Type="http://schemas.openxmlformats.org/officeDocument/2006/relationships/tags" Target="../tags/tag40.xml"/><Relationship Id="rId18" Type="http://schemas.openxmlformats.org/officeDocument/2006/relationships/tags" Target="../tags/tag39.xml"/><Relationship Id="rId17" Type="http://schemas.openxmlformats.org/officeDocument/2006/relationships/tags" Target="../tags/tag38.xml"/><Relationship Id="rId16" Type="http://schemas.openxmlformats.org/officeDocument/2006/relationships/tags" Target="../tags/tag37.xml"/><Relationship Id="rId15" Type="http://schemas.openxmlformats.org/officeDocument/2006/relationships/tags" Target="../tags/tag36.xml"/><Relationship Id="rId14" Type="http://schemas.openxmlformats.org/officeDocument/2006/relationships/tags" Target="../tags/tag35.xml"/><Relationship Id="rId13" Type="http://schemas.openxmlformats.org/officeDocument/2006/relationships/tags" Target="../tags/tag34.xml"/><Relationship Id="rId12" Type="http://schemas.openxmlformats.org/officeDocument/2006/relationships/tags" Target="../tags/tag33.xml"/><Relationship Id="rId11" Type="http://schemas.openxmlformats.org/officeDocument/2006/relationships/tags" Target="../tags/tag32.xml"/><Relationship Id="rId10" Type="http://schemas.openxmlformats.org/officeDocument/2006/relationships/tags" Target="../tags/tag31.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9" Type="http://schemas.openxmlformats.org/officeDocument/2006/relationships/tags" Target="../tags/tag61.xml"/><Relationship Id="rId8" Type="http://schemas.openxmlformats.org/officeDocument/2006/relationships/tags" Target="../tags/tag60.xml"/><Relationship Id="rId7" Type="http://schemas.openxmlformats.org/officeDocument/2006/relationships/tags" Target="../tags/tag59.xml"/><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0" Type="http://schemas.openxmlformats.org/officeDocument/2006/relationships/slideLayout" Target="../slideLayouts/slideLayout2.xml"/><Relationship Id="rId1" Type="http://schemas.openxmlformats.org/officeDocument/2006/relationships/image" Target="../media/image52.jpeg"/></Relationships>
</file>

<file path=ppt/slides/_rels/slide24.xml.rels><?xml version="1.0" encoding="UTF-8" standalone="yes"?>
<Relationships xmlns="http://schemas.openxmlformats.org/package/2006/relationships"><Relationship Id="rId9" Type="http://schemas.openxmlformats.org/officeDocument/2006/relationships/image" Target="../media/image54.png"/><Relationship Id="rId8" Type="http://schemas.openxmlformats.org/officeDocument/2006/relationships/tags" Target="../tags/tag68.xml"/><Relationship Id="rId7" Type="http://schemas.openxmlformats.org/officeDocument/2006/relationships/tags" Target="../tags/tag67.xml"/><Relationship Id="rId6" Type="http://schemas.openxmlformats.org/officeDocument/2006/relationships/image" Target="../media/image53.png"/><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0" Type="http://schemas.openxmlformats.org/officeDocument/2006/relationships/slideLayout" Target="../slideLayouts/slideLayout2.xml"/><Relationship Id="rId1" Type="http://schemas.openxmlformats.org/officeDocument/2006/relationships/tags" Target="../tags/tag62.xml"/></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xml"/><Relationship Id="rId4" Type="http://schemas.openxmlformats.org/officeDocument/2006/relationships/tags" Target="../tags/tag71.xml"/><Relationship Id="rId3" Type="http://schemas.openxmlformats.org/officeDocument/2006/relationships/image" Target="../media/image55.png"/><Relationship Id="rId2" Type="http://schemas.openxmlformats.org/officeDocument/2006/relationships/tags" Target="../tags/tag70.xml"/><Relationship Id="rId1" Type="http://schemas.openxmlformats.org/officeDocument/2006/relationships/tags" Target="../tags/tag69.xml"/></Relationships>
</file>

<file path=ppt/slides/_rels/slide26.xml.rels><?xml version="1.0" encoding="UTF-8" standalone="yes"?>
<Relationships xmlns="http://schemas.openxmlformats.org/package/2006/relationships"><Relationship Id="rId9" Type="http://schemas.openxmlformats.org/officeDocument/2006/relationships/tags" Target="../tags/tag80.xml"/><Relationship Id="rId8" Type="http://schemas.openxmlformats.org/officeDocument/2006/relationships/tags" Target="../tags/tag79.xml"/><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8" Type="http://schemas.openxmlformats.org/officeDocument/2006/relationships/notesSlide" Target="../notesSlides/notesSlide12.xml"/><Relationship Id="rId27" Type="http://schemas.openxmlformats.org/officeDocument/2006/relationships/slideLayout" Target="../slideLayouts/slideLayout1.xml"/><Relationship Id="rId26" Type="http://schemas.openxmlformats.org/officeDocument/2006/relationships/tags" Target="../tags/tag97.xml"/><Relationship Id="rId25" Type="http://schemas.openxmlformats.org/officeDocument/2006/relationships/tags" Target="../tags/tag96.xml"/><Relationship Id="rId24" Type="http://schemas.openxmlformats.org/officeDocument/2006/relationships/tags" Target="../tags/tag95.xml"/><Relationship Id="rId23" Type="http://schemas.openxmlformats.org/officeDocument/2006/relationships/tags" Target="../tags/tag94.xml"/><Relationship Id="rId22" Type="http://schemas.openxmlformats.org/officeDocument/2006/relationships/tags" Target="../tags/tag93.xml"/><Relationship Id="rId21" Type="http://schemas.openxmlformats.org/officeDocument/2006/relationships/tags" Target="../tags/tag92.xml"/><Relationship Id="rId20" Type="http://schemas.openxmlformats.org/officeDocument/2006/relationships/tags" Target="../tags/tag91.xml"/><Relationship Id="rId2" Type="http://schemas.openxmlformats.org/officeDocument/2006/relationships/tags" Target="../tags/tag73.xml"/><Relationship Id="rId19" Type="http://schemas.openxmlformats.org/officeDocument/2006/relationships/tags" Target="../tags/tag90.xml"/><Relationship Id="rId18" Type="http://schemas.openxmlformats.org/officeDocument/2006/relationships/tags" Target="../tags/tag89.xml"/><Relationship Id="rId17" Type="http://schemas.openxmlformats.org/officeDocument/2006/relationships/tags" Target="../tags/tag88.xml"/><Relationship Id="rId16" Type="http://schemas.openxmlformats.org/officeDocument/2006/relationships/tags" Target="../tags/tag87.xml"/><Relationship Id="rId15" Type="http://schemas.openxmlformats.org/officeDocument/2006/relationships/tags" Target="../tags/tag86.xml"/><Relationship Id="rId14" Type="http://schemas.openxmlformats.org/officeDocument/2006/relationships/tags" Target="../tags/tag85.xml"/><Relationship Id="rId13" Type="http://schemas.openxmlformats.org/officeDocument/2006/relationships/tags" Target="../tags/tag84.xml"/><Relationship Id="rId12" Type="http://schemas.openxmlformats.org/officeDocument/2006/relationships/tags" Target="../tags/tag83.xml"/><Relationship Id="rId11" Type="http://schemas.openxmlformats.org/officeDocument/2006/relationships/tags" Target="../tags/tag82.xml"/><Relationship Id="rId10" Type="http://schemas.openxmlformats.org/officeDocument/2006/relationships/tags" Target="../tags/tag81.xml"/><Relationship Id="rId1" Type="http://schemas.openxmlformats.org/officeDocument/2006/relationships/tags" Target="../tags/tag7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9" Type="http://schemas.openxmlformats.org/officeDocument/2006/relationships/tags" Target="../tags/tag106.xml"/><Relationship Id="rId8" Type="http://schemas.openxmlformats.org/officeDocument/2006/relationships/tags" Target="../tags/tag105.xml"/><Relationship Id="rId7" Type="http://schemas.openxmlformats.org/officeDocument/2006/relationships/tags" Target="../tags/tag104.xml"/><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tags" Target="../tags/tag101.xml"/><Relationship Id="rId33" Type="http://schemas.openxmlformats.org/officeDocument/2006/relationships/slideLayout" Target="../slideLayouts/slideLayout2.xml"/><Relationship Id="rId32" Type="http://schemas.openxmlformats.org/officeDocument/2006/relationships/tags" Target="../tags/tag129.xml"/><Relationship Id="rId31" Type="http://schemas.openxmlformats.org/officeDocument/2006/relationships/tags" Target="../tags/tag128.xml"/><Relationship Id="rId30" Type="http://schemas.openxmlformats.org/officeDocument/2006/relationships/tags" Target="../tags/tag127.xml"/><Relationship Id="rId3" Type="http://schemas.openxmlformats.org/officeDocument/2006/relationships/tags" Target="../tags/tag100.xml"/><Relationship Id="rId29" Type="http://schemas.openxmlformats.org/officeDocument/2006/relationships/tags" Target="../tags/tag126.xml"/><Relationship Id="rId28" Type="http://schemas.openxmlformats.org/officeDocument/2006/relationships/tags" Target="../tags/tag125.xml"/><Relationship Id="rId27" Type="http://schemas.openxmlformats.org/officeDocument/2006/relationships/tags" Target="../tags/tag124.xml"/><Relationship Id="rId26" Type="http://schemas.openxmlformats.org/officeDocument/2006/relationships/tags" Target="../tags/tag123.xml"/><Relationship Id="rId25" Type="http://schemas.openxmlformats.org/officeDocument/2006/relationships/tags" Target="../tags/tag122.xml"/><Relationship Id="rId24" Type="http://schemas.openxmlformats.org/officeDocument/2006/relationships/tags" Target="../tags/tag121.xml"/><Relationship Id="rId23" Type="http://schemas.openxmlformats.org/officeDocument/2006/relationships/tags" Target="../tags/tag120.xml"/><Relationship Id="rId22" Type="http://schemas.openxmlformats.org/officeDocument/2006/relationships/tags" Target="../tags/tag119.xml"/><Relationship Id="rId21" Type="http://schemas.openxmlformats.org/officeDocument/2006/relationships/tags" Target="../tags/tag118.xml"/><Relationship Id="rId20" Type="http://schemas.openxmlformats.org/officeDocument/2006/relationships/tags" Target="../tags/tag117.xml"/><Relationship Id="rId2" Type="http://schemas.openxmlformats.org/officeDocument/2006/relationships/tags" Target="../tags/tag99.xml"/><Relationship Id="rId19" Type="http://schemas.openxmlformats.org/officeDocument/2006/relationships/tags" Target="../tags/tag116.xml"/><Relationship Id="rId18" Type="http://schemas.openxmlformats.org/officeDocument/2006/relationships/tags" Target="../tags/tag115.xml"/><Relationship Id="rId17" Type="http://schemas.openxmlformats.org/officeDocument/2006/relationships/tags" Target="../tags/tag114.xml"/><Relationship Id="rId16" Type="http://schemas.openxmlformats.org/officeDocument/2006/relationships/tags" Target="../tags/tag113.xml"/><Relationship Id="rId15" Type="http://schemas.openxmlformats.org/officeDocument/2006/relationships/tags" Target="../tags/tag112.xml"/><Relationship Id="rId14" Type="http://schemas.openxmlformats.org/officeDocument/2006/relationships/tags" Target="../tags/tag111.xml"/><Relationship Id="rId13" Type="http://schemas.openxmlformats.org/officeDocument/2006/relationships/tags" Target="../tags/tag110.xml"/><Relationship Id="rId12" Type="http://schemas.openxmlformats.org/officeDocument/2006/relationships/tags" Target="../tags/tag109.xml"/><Relationship Id="rId11" Type="http://schemas.openxmlformats.org/officeDocument/2006/relationships/tags" Target="../tags/tag108.xml"/><Relationship Id="rId10" Type="http://schemas.openxmlformats.org/officeDocument/2006/relationships/tags" Target="../tags/tag107.xml"/><Relationship Id="rId1" Type="http://schemas.openxmlformats.org/officeDocument/2006/relationships/tags" Target="../tags/tag9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9" Type="http://schemas.openxmlformats.org/officeDocument/2006/relationships/tags" Target="../tags/tag138.xml"/><Relationship Id="rId8" Type="http://schemas.openxmlformats.org/officeDocument/2006/relationships/tags" Target="../tags/tag137.xml"/><Relationship Id="rId7" Type="http://schemas.openxmlformats.org/officeDocument/2006/relationships/tags" Target="../tags/tag136.xml"/><Relationship Id="rId6" Type="http://schemas.openxmlformats.org/officeDocument/2006/relationships/tags" Target="../tags/tag135.xml"/><Relationship Id="rId5" Type="http://schemas.openxmlformats.org/officeDocument/2006/relationships/tags" Target="../tags/tag134.xml"/><Relationship Id="rId4" Type="http://schemas.openxmlformats.org/officeDocument/2006/relationships/tags" Target="../tags/tag133.xml"/><Relationship Id="rId33" Type="http://schemas.openxmlformats.org/officeDocument/2006/relationships/slideLayout" Target="../slideLayouts/slideLayout2.xml"/><Relationship Id="rId32" Type="http://schemas.openxmlformats.org/officeDocument/2006/relationships/tags" Target="../tags/tag157.xml"/><Relationship Id="rId31" Type="http://schemas.openxmlformats.org/officeDocument/2006/relationships/tags" Target="../tags/tag156.xml"/><Relationship Id="rId30" Type="http://schemas.openxmlformats.org/officeDocument/2006/relationships/tags" Target="../tags/tag155.xml"/><Relationship Id="rId3" Type="http://schemas.openxmlformats.org/officeDocument/2006/relationships/tags" Target="../tags/tag132.xml"/><Relationship Id="rId29" Type="http://schemas.openxmlformats.org/officeDocument/2006/relationships/tags" Target="../tags/tag154.xml"/><Relationship Id="rId28" Type="http://schemas.openxmlformats.org/officeDocument/2006/relationships/tags" Target="../tags/tag153.xml"/><Relationship Id="rId27" Type="http://schemas.openxmlformats.org/officeDocument/2006/relationships/tags" Target="../tags/tag152.xml"/><Relationship Id="rId26" Type="http://schemas.openxmlformats.org/officeDocument/2006/relationships/tags" Target="../tags/tag151.xml"/><Relationship Id="rId25" Type="http://schemas.openxmlformats.org/officeDocument/2006/relationships/tags" Target="../tags/tag150.xml"/><Relationship Id="rId24" Type="http://schemas.openxmlformats.org/officeDocument/2006/relationships/tags" Target="../tags/tag149.xml"/><Relationship Id="rId23" Type="http://schemas.openxmlformats.org/officeDocument/2006/relationships/tags" Target="../tags/tag148.xml"/><Relationship Id="rId22" Type="http://schemas.openxmlformats.org/officeDocument/2006/relationships/image" Target="../media/image2.svg"/><Relationship Id="rId21" Type="http://schemas.openxmlformats.org/officeDocument/2006/relationships/image" Target="../media/image57.png"/><Relationship Id="rId20" Type="http://schemas.openxmlformats.org/officeDocument/2006/relationships/tags" Target="../tags/tag147.xml"/><Relationship Id="rId2" Type="http://schemas.openxmlformats.org/officeDocument/2006/relationships/tags" Target="../tags/tag131.xml"/><Relationship Id="rId19" Type="http://schemas.openxmlformats.org/officeDocument/2006/relationships/image" Target="../media/image1.svg"/><Relationship Id="rId18" Type="http://schemas.openxmlformats.org/officeDocument/2006/relationships/image" Target="../media/image56.png"/><Relationship Id="rId17" Type="http://schemas.openxmlformats.org/officeDocument/2006/relationships/tags" Target="../tags/tag146.xml"/><Relationship Id="rId16" Type="http://schemas.openxmlformats.org/officeDocument/2006/relationships/tags" Target="../tags/tag145.xml"/><Relationship Id="rId15" Type="http://schemas.openxmlformats.org/officeDocument/2006/relationships/tags" Target="../tags/tag144.xml"/><Relationship Id="rId14" Type="http://schemas.openxmlformats.org/officeDocument/2006/relationships/tags" Target="../tags/tag143.xml"/><Relationship Id="rId13" Type="http://schemas.openxmlformats.org/officeDocument/2006/relationships/tags" Target="../tags/tag142.xml"/><Relationship Id="rId12" Type="http://schemas.openxmlformats.org/officeDocument/2006/relationships/tags" Target="../tags/tag141.xml"/><Relationship Id="rId11" Type="http://schemas.openxmlformats.org/officeDocument/2006/relationships/tags" Target="../tags/tag140.xml"/><Relationship Id="rId10" Type="http://schemas.openxmlformats.org/officeDocument/2006/relationships/tags" Target="../tags/tag139.xml"/><Relationship Id="rId1" Type="http://schemas.openxmlformats.org/officeDocument/2006/relationships/tags" Target="../tags/tag130.xml"/></Relationships>
</file>

<file path=ppt/slides/_rels/slide31.xml.rels><?xml version="1.0" encoding="UTF-8" standalone="yes"?>
<Relationships xmlns="http://schemas.openxmlformats.org/package/2006/relationships"><Relationship Id="rId9" Type="http://schemas.openxmlformats.org/officeDocument/2006/relationships/tags" Target="../tags/tag164.xml"/><Relationship Id="rId8" Type="http://schemas.openxmlformats.org/officeDocument/2006/relationships/image" Target="../media/image59.png"/><Relationship Id="rId7" Type="http://schemas.openxmlformats.org/officeDocument/2006/relationships/image" Target="../media/image58.png"/><Relationship Id="rId6" Type="http://schemas.openxmlformats.org/officeDocument/2006/relationships/tags" Target="../tags/tag163.xml"/><Relationship Id="rId5" Type="http://schemas.openxmlformats.org/officeDocument/2006/relationships/tags" Target="../tags/tag162.xml"/><Relationship Id="rId4" Type="http://schemas.openxmlformats.org/officeDocument/2006/relationships/tags" Target="../tags/tag161.xml"/><Relationship Id="rId3" Type="http://schemas.openxmlformats.org/officeDocument/2006/relationships/tags" Target="../tags/tag160.xml"/><Relationship Id="rId2" Type="http://schemas.openxmlformats.org/officeDocument/2006/relationships/tags" Target="../tags/tag159.xml"/><Relationship Id="rId10" Type="http://schemas.openxmlformats.org/officeDocument/2006/relationships/slideLayout" Target="../slideLayouts/slideLayout1.xml"/><Relationship Id="rId1" Type="http://schemas.openxmlformats.org/officeDocument/2006/relationships/tags" Target="../tags/tag158.xml"/></Relationships>
</file>

<file path=ppt/slides/_rels/slide32.xml.rels><?xml version="1.0" encoding="UTF-8" standalone="yes"?>
<Relationships xmlns="http://schemas.openxmlformats.org/package/2006/relationships"><Relationship Id="rId9" Type="http://schemas.openxmlformats.org/officeDocument/2006/relationships/tags" Target="../tags/tag173.xml"/><Relationship Id="rId8" Type="http://schemas.openxmlformats.org/officeDocument/2006/relationships/tags" Target="../tags/tag172.xml"/><Relationship Id="rId7" Type="http://schemas.openxmlformats.org/officeDocument/2006/relationships/tags" Target="../tags/tag171.xml"/><Relationship Id="rId6" Type="http://schemas.openxmlformats.org/officeDocument/2006/relationships/tags" Target="../tags/tag170.xml"/><Relationship Id="rId5" Type="http://schemas.openxmlformats.org/officeDocument/2006/relationships/tags" Target="../tags/tag169.xml"/><Relationship Id="rId4" Type="http://schemas.openxmlformats.org/officeDocument/2006/relationships/tags" Target="../tags/tag168.xml"/><Relationship Id="rId38" Type="http://schemas.openxmlformats.org/officeDocument/2006/relationships/slideLayout" Target="../slideLayouts/slideLayout1.xml"/><Relationship Id="rId37" Type="http://schemas.openxmlformats.org/officeDocument/2006/relationships/tags" Target="../tags/tag201.xml"/><Relationship Id="rId36" Type="http://schemas.openxmlformats.org/officeDocument/2006/relationships/tags" Target="../tags/tag200.xml"/><Relationship Id="rId35" Type="http://schemas.openxmlformats.org/officeDocument/2006/relationships/tags" Target="../tags/tag199.xml"/><Relationship Id="rId34" Type="http://schemas.openxmlformats.org/officeDocument/2006/relationships/tags" Target="../tags/tag198.xml"/><Relationship Id="rId33" Type="http://schemas.openxmlformats.org/officeDocument/2006/relationships/tags" Target="../tags/tag197.xml"/><Relationship Id="rId32" Type="http://schemas.openxmlformats.org/officeDocument/2006/relationships/tags" Target="../tags/tag196.xml"/><Relationship Id="rId31" Type="http://schemas.openxmlformats.org/officeDocument/2006/relationships/tags" Target="../tags/tag195.xml"/><Relationship Id="rId30" Type="http://schemas.openxmlformats.org/officeDocument/2006/relationships/tags" Target="../tags/tag194.xml"/><Relationship Id="rId3" Type="http://schemas.openxmlformats.org/officeDocument/2006/relationships/tags" Target="../tags/tag167.xml"/><Relationship Id="rId29" Type="http://schemas.openxmlformats.org/officeDocument/2006/relationships/tags" Target="../tags/tag193.xml"/><Relationship Id="rId28" Type="http://schemas.openxmlformats.org/officeDocument/2006/relationships/tags" Target="../tags/tag192.xml"/><Relationship Id="rId27" Type="http://schemas.openxmlformats.org/officeDocument/2006/relationships/tags" Target="../tags/tag191.xml"/><Relationship Id="rId26" Type="http://schemas.openxmlformats.org/officeDocument/2006/relationships/tags" Target="../tags/tag190.xml"/><Relationship Id="rId25" Type="http://schemas.openxmlformats.org/officeDocument/2006/relationships/tags" Target="../tags/tag189.xml"/><Relationship Id="rId24" Type="http://schemas.openxmlformats.org/officeDocument/2006/relationships/tags" Target="../tags/tag188.xml"/><Relationship Id="rId23" Type="http://schemas.openxmlformats.org/officeDocument/2006/relationships/tags" Target="../tags/tag187.xml"/><Relationship Id="rId22" Type="http://schemas.openxmlformats.org/officeDocument/2006/relationships/tags" Target="../tags/tag186.xml"/><Relationship Id="rId21" Type="http://schemas.openxmlformats.org/officeDocument/2006/relationships/tags" Target="../tags/tag185.xml"/><Relationship Id="rId20" Type="http://schemas.openxmlformats.org/officeDocument/2006/relationships/tags" Target="../tags/tag184.xml"/><Relationship Id="rId2" Type="http://schemas.openxmlformats.org/officeDocument/2006/relationships/tags" Target="../tags/tag166.xml"/><Relationship Id="rId19" Type="http://schemas.openxmlformats.org/officeDocument/2006/relationships/tags" Target="../tags/tag183.xml"/><Relationship Id="rId18" Type="http://schemas.openxmlformats.org/officeDocument/2006/relationships/tags" Target="../tags/tag182.xml"/><Relationship Id="rId17" Type="http://schemas.openxmlformats.org/officeDocument/2006/relationships/tags" Target="../tags/tag181.xml"/><Relationship Id="rId16" Type="http://schemas.openxmlformats.org/officeDocument/2006/relationships/tags" Target="../tags/tag180.xml"/><Relationship Id="rId15" Type="http://schemas.openxmlformats.org/officeDocument/2006/relationships/tags" Target="../tags/tag179.xml"/><Relationship Id="rId14" Type="http://schemas.openxmlformats.org/officeDocument/2006/relationships/tags" Target="../tags/tag178.xml"/><Relationship Id="rId13" Type="http://schemas.openxmlformats.org/officeDocument/2006/relationships/tags" Target="../tags/tag177.xml"/><Relationship Id="rId12" Type="http://schemas.openxmlformats.org/officeDocument/2006/relationships/tags" Target="../tags/tag176.xml"/><Relationship Id="rId11" Type="http://schemas.openxmlformats.org/officeDocument/2006/relationships/tags" Target="../tags/tag175.xml"/><Relationship Id="rId10" Type="http://schemas.openxmlformats.org/officeDocument/2006/relationships/tags" Target="../tags/tag174.xml"/><Relationship Id="rId1" Type="http://schemas.openxmlformats.org/officeDocument/2006/relationships/tags" Target="../tags/tag165.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02.xml"/><Relationship Id="rId1" Type="http://schemas.openxmlformats.org/officeDocument/2006/relationships/image" Target="../media/image3.GI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jpe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image" Target="../media/image7.jpeg"/><Relationship Id="rId7" Type="http://schemas.openxmlformats.org/officeDocument/2006/relationships/tags" Target="../tags/tag16.xml"/><Relationship Id="rId6" Type="http://schemas.openxmlformats.org/officeDocument/2006/relationships/image" Target="../media/image6.jpeg"/><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6" Type="http://schemas.openxmlformats.org/officeDocument/2006/relationships/slideLayout" Target="../slideLayouts/slideLayout6.xml"/><Relationship Id="rId15" Type="http://schemas.openxmlformats.org/officeDocument/2006/relationships/tags" Target="../tags/tag20.xml"/><Relationship Id="rId14" Type="http://schemas.openxmlformats.org/officeDocument/2006/relationships/image" Target="../media/image10.jpeg"/><Relationship Id="rId13" Type="http://schemas.openxmlformats.org/officeDocument/2006/relationships/tags" Target="../tags/tag19.xml"/><Relationship Id="rId12" Type="http://schemas.openxmlformats.org/officeDocument/2006/relationships/image" Target="../media/image9.jpeg"/><Relationship Id="rId11" Type="http://schemas.openxmlformats.org/officeDocument/2006/relationships/tags" Target="../tags/tag18.xml"/><Relationship Id="rId10" Type="http://schemas.openxmlformats.org/officeDocument/2006/relationships/image" Target="../media/image8.jpeg"/><Relationship Id="rId1" Type="http://schemas.openxmlformats.org/officeDocument/2006/relationships/tags" Target="../tags/tag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2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2" descr="F:\Desktop\未标题-1.gif"/>
          <p:cNvPicPr>
            <a:picLocks noChangeAspect="1" noChangeArrowheads="1"/>
          </p:cNvPicPr>
          <p:nvPr/>
        </p:nvPicPr>
        <p:blipFill>
          <a:blip r:embed="rId1"/>
          <a:srcRect/>
          <a:stretch>
            <a:fillRect/>
          </a:stretch>
        </p:blipFill>
        <p:spPr bwMode="auto">
          <a:xfrm>
            <a:off x="7200265" y="3064510"/>
            <a:ext cx="4991735" cy="3493770"/>
          </a:xfrm>
          <a:prstGeom prst="rect">
            <a:avLst/>
          </a:prstGeom>
          <a:noFill/>
        </p:spPr>
      </p:pic>
      <p:sp>
        <p:nvSpPr>
          <p:cNvPr id="14" name="文本框 14"/>
          <p:cNvSpPr txBox="1"/>
          <p:nvPr>
            <p:custDataLst>
              <p:tags r:id="rId2"/>
            </p:custDataLst>
          </p:nvPr>
        </p:nvSpPr>
        <p:spPr>
          <a:xfrm>
            <a:off x="635" y="1688465"/>
            <a:ext cx="12191365" cy="2338705"/>
          </a:xfrm>
          <a:prstGeom prst="rect">
            <a:avLst/>
          </a:prstGeom>
          <a:noFill/>
        </p:spPr>
        <p:txBody>
          <a:bodyPr wrap="square" rtlCol="0">
            <a:noAutofit/>
          </a:bodyPr>
          <a:p>
            <a:pPr algn="ctr"/>
            <a:r>
              <a:rPr lang="zh-CN" altLang="en-US" sz="4800" b="1">
                <a:solidFill>
                  <a:schemeClr val="tx2">
                    <a:lumMod val="60000"/>
                    <a:lumOff val="40000"/>
                  </a:schemeClr>
                </a:solidFill>
                <a:latin typeface="微软雅黑" panose="020B0503020204020204" pitchFamily="34" charset="-122"/>
                <a:ea typeface="微软雅黑" panose="020B0503020204020204" pitchFamily="34" charset="-122"/>
              </a:rPr>
              <a:t>深圳市房屋安全和工程质量检测鉴定中心</a:t>
            </a:r>
            <a:endParaRPr lang="zh-CN" altLang="en-US" sz="4800" b="1">
              <a:solidFill>
                <a:schemeClr val="tx2">
                  <a:lumMod val="60000"/>
                  <a:lumOff val="40000"/>
                </a:schemeClr>
              </a:solidFill>
              <a:latin typeface="微软雅黑" panose="020B0503020204020204" pitchFamily="34" charset="-122"/>
              <a:ea typeface="微软雅黑" panose="020B0503020204020204" pitchFamily="34" charset="-122"/>
            </a:endParaRPr>
          </a:p>
        </p:txBody>
      </p:sp>
      <p:sp>
        <p:nvSpPr>
          <p:cNvPr id="16" name="文本框 15"/>
          <p:cNvSpPr txBox="1"/>
          <p:nvPr>
            <p:custDataLst>
              <p:tags r:id="rId3"/>
            </p:custDataLst>
          </p:nvPr>
        </p:nvSpPr>
        <p:spPr>
          <a:xfrm>
            <a:off x="0" y="2633980"/>
            <a:ext cx="12191365" cy="857885"/>
          </a:xfrm>
          <a:prstGeom prst="rect">
            <a:avLst/>
          </a:prstGeom>
          <a:noFill/>
        </p:spPr>
        <p:txBody>
          <a:bodyPr wrap="square" rtlCol="0">
            <a:noAutofit/>
          </a:bodyPr>
          <a:p>
            <a:pPr algn="ctr"/>
            <a:r>
              <a:rPr lang="zh-CN" altLang="en-US" sz="1800" b="1">
                <a:solidFill>
                  <a:schemeClr val="tx2">
                    <a:lumMod val="60000"/>
                    <a:lumOff val="40000"/>
                  </a:schemeClr>
                </a:solidFill>
                <a:latin typeface="微软雅黑" panose="020B0503020204020204" pitchFamily="34" charset="-122"/>
                <a:ea typeface="微软雅黑" panose="020B0503020204020204" pitchFamily="34" charset="-122"/>
              </a:rPr>
              <a:t>SHENZHEN BUILDING SAFETY AND CONSTRUCTION QUALITY TESTING AND APPRAISAL CENTER</a:t>
            </a:r>
            <a:endParaRPr lang="zh-CN" altLang="en-US" sz="1800" b="1">
              <a:solidFill>
                <a:schemeClr val="tx2">
                  <a:lumMod val="60000"/>
                  <a:lumOff val="40000"/>
                </a:schemeClr>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 name="肘形连接符 1"/>
          <p:cNvCxnSpPr/>
          <p:nvPr/>
        </p:nvCxnSpPr>
        <p:spPr>
          <a:xfrm rot="10800000">
            <a:off x="3529330" y="4624070"/>
            <a:ext cx="895350" cy="3175"/>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29" name="肘形连接符 28"/>
          <p:cNvCxnSpPr/>
          <p:nvPr/>
        </p:nvCxnSpPr>
        <p:spPr>
          <a:xfrm rot="10800000">
            <a:off x="3529330" y="2861310"/>
            <a:ext cx="895350" cy="3175"/>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a:off x="3629025" y="3807460"/>
            <a:ext cx="1854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361" name="文本框 5"/>
          <p:cNvSpPr txBox="1"/>
          <p:nvPr/>
        </p:nvSpPr>
        <p:spPr>
          <a:xfrm>
            <a:off x="488950" y="377825"/>
            <a:ext cx="1943100" cy="582295"/>
          </a:xfrm>
          <a:prstGeom prst="rect">
            <a:avLst/>
          </a:prstGeom>
          <a:noFill/>
          <a:ln w="9525">
            <a:noFill/>
          </a:ln>
        </p:spPr>
        <p:txBody>
          <a:bodyPr wrap="square" lIns="91438" tIns="45719" rIns="91438" bIns="45719" anchor="t" anchorCtr="0">
            <a:spAutoFit/>
          </a:bodyPr>
          <a:p>
            <a:pPr eaLnBrk="0" hangingPunct="0"/>
            <a:r>
              <a:rPr lang="zh-CN" altLang="en-US" sz="3200" b="1" dirty="0">
                <a:solidFill>
                  <a:srgbClr val="014099"/>
                </a:solidFill>
                <a:latin typeface="微软雅黑" panose="020B0503020204020204" pitchFamily="34" charset="-122"/>
                <a:ea typeface="微软雅黑" panose="020B0503020204020204" pitchFamily="34" charset="-122"/>
              </a:rPr>
              <a:t>外部关系</a:t>
            </a:r>
            <a:endParaRPr lang="zh-CN" altLang="en-US" sz="3200" b="1" dirty="0">
              <a:solidFill>
                <a:srgbClr val="014099"/>
              </a:solidFill>
              <a:latin typeface="微软雅黑" panose="020B0503020204020204" pitchFamily="34" charset="-122"/>
              <a:ea typeface="微软雅黑" panose="020B0503020204020204" pitchFamily="34" charset="-122"/>
            </a:endParaRPr>
          </a:p>
        </p:txBody>
      </p:sp>
      <p:sp>
        <p:nvSpPr>
          <p:cNvPr id="15363" name="矩形 11"/>
          <p:cNvSpPr/>
          <p:nvPr/>
        </p:nvSpPr>
        <p:spPr>
          <a:xfrm>
            <a:off x="1285875" y="3840163"/>
            <a:ext cx="994410" cy="335915"/>
          </a:xfrm>
          <a:prstGeom prst="rect">
            <a:avLst/>
          </a:prstGeom>
          <a:noFill/>
          <a:ln w="9525">
            <a:noFill/>
          </a:ln>
        </p:spPr>
        <p:txBody>
          <a:bodyPr wrap="none" lIns="91438" tIns="45719" rIns="91438" bIns="45719" anchor="t" anchorCtr="0">
            <a:spAutoFit/>
          </a:bodyPr>
          <a:p>
            <a:pPr eaLnBrk="0" hangingPunct="0"/>
            <a:r>
              <a:rPr lang="zh-CN" altLang="en-US"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技术人员</a:t>
            </a:r>
            <a:endParaRPr lang="zh-CN" altLang="en-US"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圆角矩形 12"/>
          <p:cNvSpPr/>
          <p:nvPr/>
        </p:nvSpPr>
        <p:spPr>
          <a:xfrm>
            <a:off x="5154930" y="2001520"/>
            <a:ext cx="2473325" cy="581660"/>
          </a:xfrm>
          <a:prstGeom prst="roundRect">
            <a:avLst/>
          </a:prstGeom>
          <a:solidFill>
            <a:srgbClr val="2050A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buClrTx/>
              <a:buSzTx/>
              <a:buNone/>
            </a:pPr>
            <a:r>
              <a:rPr lang="en-US"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深圳市住房和建设局</a:t>
            </a:r>
            <a:endParaRPr lang="zh-CN" altLang="en-US" sz="1600" strike="noStrike" noProof="1"/>
          </a:p>
        </p:txBody>
      </p:sp>
      <p:sp>
        <p:nvSpPr>
          <p:cNvPr id="16" name="圆角矩形 15"/>
          <p:cNvSpPr/>
          <p:nvPr/>
        </p:nvSpPr>
        <p:spPr>
          <a:xfrm>
            <a:off x="8475345" y="3420110"/>
            <a:ext cx="1574800" cy="901700"/>
          </a:xfrm>
          <a:prstGeom prst="roundRect">
            <a:avLst/>
          </a:prstGeom>
          <a:solidFill>
            <a:srgbClr val="2050A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服务对象</a:t>
            </a:r>
            <a:endParaRPr lang="zh-CN" altLang="en-US" sz="1600" strike="noStrike" noProof="1" dirty="0"/>
          </a:p>
        </p:txBody>
      </p:sp>
      <p:sp>
        <p:nvSpPr>
          <p:cNvPr id="15367" name="矩形 16"/>
          <p:cNvSpPr/>
          <p:nvPr/>
        </p:nvSpPr>
        <p:spPr>
          <a:xfrm>
            <a:off x="2940050" y="2571750"/>
            <a:ext cx="869315" cy="582295"/>
          </a:xfrm>
          <a:prstGeom prst="rect">
            <a:avLst/>
          </a:prstGeom>
          <a:noFill/>
          <a:ln w="9525">
            <a:noFill/>
          </a:ln>
        </p:spPr>
        <p:txBody>
          <a:bodyPr wrap="none" lIns="91438" tIns="45719" rIns="91438" bIns="45719" anchor="t" anchorCtr="0">
            <a:spAutoFit/>
          </a:bodyPr>
          <a:p>
            <a:r>
              <a:rPr lang="zh-CN" altLang="en-US" sz="18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副主任</a:t>
            </a:r>
            <a:endParaRPr lang="en-US" altLang="zh-CN" sz="18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人）</a:t>
            </a:r>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369" name="矩形 20"/>
          <p:cNvSpPr/>
          <p:nvPr/>
        </p:nvSpPr>
        <p:spPr>
          <a:xfrm>
            <a:off x="478631" y="2584450"/>
            <a:ext cx="1786255" cy="582295"/>
          </a:xfrm>
          <a:prstGeom prst="rect">
            <a:avLst/>
          </a:prstGeom>
          <a:noFill/>
          <a:ln w="9525">
            <a:noFill/>
          </a:ln>
        </p:spPr>
        <p:txBody>
          <a:bodyPr wrap="none" lIns="91438" tIns="45719" rIns="91438" bIns="45719" anchor="t" anchorCtr="0">
            <a:spAutoFit/>
          </a:bodyPr>
          <a:p>
            <a:pPr algn="ctr"/>
            <a:r>
              <a:rPr lang="zh-CN" altLang="en-US" sz="18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五级其他管理岗</a:t>
            </a:r>
            <a:endParaRPr lang="en-US" altLang="zh-CN" sz="18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ct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人）</a:t>
            </a:r>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圆角矩形 25"/>
          <p:cNvSpPr/>
          <p:nvPr/>
        </p:nvSpPr>
        <p:spPr>
          <a:xfrm>
            <a:off x="5527040" y="3420110"/>
            <a:ext cx="1729105" cy="914400"/>
          </a:xfrm>
          <a:prstGeom prst="roundRect">
            <a:avLst/>
          </a:prstGeom>
          <a:solidFill>
            <a:srgbClr val="D6B88A"/>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altLang="zh-CN"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SCTC</a:t>
            </a:r>
            <a:endParaRPr lang="en-US" altLang="zh-CN"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ctr"/>
            <a:r>
              <a:rPr lang="zh-CN" altLang="en-US"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检测鉴定中心</a:t>
            </a:r>
            <a:endParaRPr lang="zh-CN" altLang="en-US" sz="1600" strike="noStrike" noProof="1"/>
          </a:p>
        </p:txBody>
      </p:sp>
      <p:sp>
        <p:nvSpPr>
          <p:cNvPr id="15373" name="矩形 28"/>
          <p:cNvSpPr/>
          <p:nvPr/>
        </p:nvSpPr>
        <p:spPr>
          <a:xfrm>
            <a:off x="2848610" y="3930650"/>
            <a:ext cx="1098550" cy="582295"/>
          </a:xfrm>
          <a:prstGeom prst="rect">
            <a:avLst/>
          </a:prstGeom>
          <a:noFill/>
          <a:ln w="9525">
            <a:noFill/>
          </a:ln>
        </p:spPr>
        <p:txBody>
          <a:bodyPr wrap="none" lIns="91438" tIns="45719" rIns="91438" bIns="45719" anchor="t" anchorCtr="0">
            <a:spAutoFit/>
          </a:bodyPr>
          <a:p>
            <a:r>
              <a:rPr lang="zh-CN" altLang="en-US" sz="18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科级干部</a:t>
            </a:r>
            <a:endParaRPr lang="en-US" altLang="zh-CN" sz="18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ct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16</a:t>
            </a: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人）</a:t>
            </a:r>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375" name="矩形 30"/>
          <p:cNvSpPr/>
          <p:nvPr/>
        </p:nvSpPr>
        <p:spPr>
          <a:xfrm>
            <a:off x="1630363" y="2827655"/>
            <a:ext cx="1098550" cy="582295"/>
          </a:xfrm>
          <a:prstGeom prst="rect">
            <a:avLst/>
          </a:prstGeom>
          <a:noFill/>
          <a:ln w="9525">
            <a:noFill/>
          </a:ln>
        </p:spPr>
        <p:txBody>
          <a:bodyPr wrap="none" lIns="91438" tIns="45719" rIns="91438" bIns="45719" anchor="t" anchorCtr="0">
            <a:spAutoFit/>
          </a:bodyPr>
          <a:p>
            <a:pPr algn="ctr"/>
            <a:r>
              <a:rPr lang="zh-CN" altLang="en-US" sz="18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在编职工</a:t>
            </a:r>
            <a:endParaRPr lang="en-US" altLang="zh-CN" sz="18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ct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41</a:t>
            </a: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人）</a:t>
            </a:r>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384" name="矩形 52"/>
          <p:cNvSpPr/>
          <p:nvPr/>
        </p:nvSpPr>
        <p:spPr>
          <a:xfrm>
            <a:off x="2941638" y="5251450"/>
            <a:ext cx="1098550" cy="582295"/>
          </a:xfrm>
          <a:prstGeom prst="rect">
            <a:avLst/>
          </a:prstGeom>
          <a:noFill/>
          <a:ln w="9525">
            <a:noFill/>
          </a:ln>
        </p:spPr>
        <p:txBody>
          <a:bodyPr wrap="none" lIns="91438" tIns="45719" rIns="91438" bIns="45719" anchor="t" anchorCtr="0">
            <a:spAutoFit/>
          </a:bodyPr>
          <a:p>
            <a:pPr algn="ctr"/>
            <a:r>
              <a:rPr lang="zh-CN" altLang="en-US" sz="18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聘用员工</a:t>
            </a:r>
            <a:endParaRPr lang="en-US" altLang="zh-CN" sz="18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ct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174</a:t>
            </a: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人）</a:t>
            </a:r>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4" name="直接箭头连接符 3"/>
          <p:cNvCxnSpPr>
            <a:endCxn id="26" idx="0"/>
          </p:cNvCxnSpPr>
          <p:nvPr/>
        </p:nvCxnSpPr>
        <p:spPr>
          <a:xfrm>
            <a:off x="6391910" y="2609215"/>
            <a:ext cx="0" cy="8108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6468745" y="2870200"/>
            <a:ext cx="998220" cy="337185"/>
          </a:xfrm>
          <a:prstGeom prst="rect">
            <a:avLst/>
          </a:prstGeom>
          <a:noFill/>
        </p:spPr>
        <p:txBody>
          <a:bodyPr wrap="none" rtlCol="0">
            <a:spAutoFit/>
          </a:bodyPr>
          <a:p>
            <a:r>
              <a:rPr lang="zh-CN" altLang="en-US" sz="1600" b="1">
                <a:latin typeface="微软雅黑" panose="020B0503020204020204" pitchFamily="34" charset="-122"/>
                <a:ea typeface="微软雅黑" panose="020B0503020204020204" pitchFamily="34" charset="-122"/>
              </a:rPr>
              <a:t>行政主管</a:t>
            </a:r>
            <a:endParaRPr lang="zh-CN" altLang="en-US" sz="1600" b="1">
              <a:latin typeface="微软雅黑" panose="020B0503020204020204" pitchFamily="34" charset="-122"/>
              <a:ea typeface="微软雅黑" panose="020B0503020204020204" pitchFamily="34" charset="-122"/>
            </a:endParaRPr>
          </a:p>
        </p:txBody>
      </p:sp>
      <p:cxnSp>
        <p:nvCxnSpPr>
          <p:cNvPr id="6" name="直接箭头连接符 5"/>
          <p:cNvCxnSpPr/>
          <p:nvPr/>
        </p:nvCxnSpPr>
        <p:spPr>
          <a:xfrm>
            <a:off x="7298055" y="3820160"/>
            <a:ext cx="11353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7299960" y="3405505"/>
            <a:ext cx="1574800" cy="337185"/>
          </a:xfrm>
          <a:prstGeom prst="rect">
            <a:avLst/>
          </a:prstGeom>
          <a:noFill/>
        </p:spPr>
        <p:txBody>
          <a:bodyPr wrap="square" rtlCol="0">
            <a:spAutoFit/>
          </a:bodyPr>
          <a:p>
            <a:r>
              <a:rPr lang="zh-CN" altLang="en-US" sz="1600" b="1">
                <a:latin typeface="微软雅黑" panose="020B0503020204020204" pitchFamily="34" charset="-122"/>
                <a:ea typeface="微软雅黑" panose="020B0503020204020204" pitchFamily="34" charset="-122"/>
              </a:rPr>
              <a:t>技术服务</a:t>
            </a:r>
            <a:endParaRPr lang="zh-CN" altLang="en-US" sz="1600" b="1">
              <a:latin typeface="微软雅黑" panose="020B0503020204020204" pitchFamily="34" charset="-122"/>
              <a:ea typeface="微软雅黑" panose="020B0503020204020204" pitchFamily="34" charset="-122"/>
            </a:endParaRPr>
          </a:p>
        </p:txBody>
      </p:sp>
      <p:sp>
        <p:nvSpPr>
          <p:cNvPr id="9" name="文本框 8"/>
          <p:cNvSpPr txBox="1"/>
          <p:nvPr/>
        </p:nvSpPr>
        <p:spPr>
          <a:xfrm>
            <a:off x="7299960" y="3897630"/>
            <a:ext cx="998220" cy="337185"/>
          </a:xfrm>
          <a:prstGeom prst="rect">
            <a:avLst/>
          </a:prstGeom>
          <a:noFill/>
        </p:spPr>
        <p:txBody>
          <a:bodyPr wrap="none" rtlCol="0">
            <a:spAutoFit/>
          </a:bodyPr>
          <a:p>
            <a:r>
              <a:rPr lang="zh-CN" altLang="en-US" sz="1600" b="1">
                <a:latin typeface="微软雅黑" panose="020B0503020204020204" pitchFamily="34" charset="-122"/>
                <a:ea typeface="微软雅黑" panose="020B0503020204020204" pitchFamily="34" charset="-122"/>
              </a:rPr>
              <a:t>技术保障</a:t>
            </a:r>
            <a:endParaRPr lang="zh-CN" altLang="en-US" sz="1600" b="1">
              <a:latin typeface="微软雅黑" panose="020B0503020204020204" pitchFamily="34" charset="-122"/>
              <a:ea typeface="微软雅黑" panose="020B0503020204020204" pitchFamily="34" charset="-122"/>
            </a:endParaRPr>
          </a:p>
        </p:txBody>
      </p:sp>
      <p:sp>
        <p:nvSpPr>
          <p:cNvPr id="12" name="圆角矩形 11"/>
          <p:cNvSpPr/>
          <p:nvPr/>
        </p:nvSpPr>
        <p:spPr>
          <a:xfrm>
            <a:off x="1198245" y="2503170"/>
            <a:ext cx="2512695" cy="704215"/>
          </a:xfrm>
          <a:prstGeom prst="roundRect">
            <a:avLst/>
          </a:prstGeom>
          <a:solidFill>
            <a:srgbClr val="2050A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p>
            <a:pPr algn="ctr" fontAlgn="auto"/>
            <a:r>
              <a:rPr lang="zh-CN" altLang="en-US" sz="1600" b="1" strike="noStrike" noProof="1">
                <a:latin typeface="微软雅黑" panose="020B0503020204020204" pitchFamily="34" charset="-122"/>
                <a:ea typeface="微软雅黑" panose="020B0503020204020204" pitchFamily="34" charset="-122"/>
              </a:rPr>
              <a:t>广东省住房和城乡建设厅</a:t>
            </a:r>
            <a:endParaRPr lang="zh-CN" altLang="en-US" sz="1600" b="1" strike="noStrike" noProof="1">
              <a:latin typeface="微软雅黑" panose="020B0503020204020204" pitchFamily="34" charset="-122"/>
              <a:ea typeface="微软雅黑" panose="020B0503020204020204" pitchFamily="34" charset="-122"/>
            </a:endParaRPr>
          </a:p>
        </p:txBody>
      </p:sp>
      <p:sp>
        <p:nvSpPr>
          <p:cNvPr id="15" name="圆角矩形 14"/>
          <p:cNvSpPr/>
          <p:nvPr/>
        </p:nvSpPr>
        <p:spPr>
          <a:xfrm>
            <a:off x="1199515" y="4260850"/>
            <a:ext cx="2511425" cy="704215"/>
          </a:xfrm>
          <a:prstGeom prst="roundRect">
            <a:avLst/>
          </a:prstGeom>
          <a:solidFill>
            <a:srgbClr val="2050A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fontAlgn="auto"/>
            <a:r>
              <a:rPr lang="zh-CN" altLang="en-US" sz="1600" b="1" strike="noStrike" noProof="1">
                <a:solidFill>
                  <a:schemeClr val="bg1"/>
                </a:solidFill>
                <a:latin typeface="微软雅黑" panose="020B0503020204020204" pitchFamily="34" charset="-122"/>
                <a:ea typeface="微软雅黑" panose="020B0503020204020204" pitchFamily="34" charset="-122"/>
              </a:rPr>
              <a:t>广东省气象局</a:t>
            </a:r>
            <a:endParaRPr lang="zh-CN" altLang="en-US" sz="1600" b="1" strike="noStrike" noProof="1">
              <a:solidFill>
                <a:schemeClr val="bg1"/>
              </a:solidFill>
              <a:latin typeface="微软雅黑" panose="020B0503020204020204" pitchFamily="34" charset="-122"/>
              <a:ea typeface="微软雅黑" panose="020B0503020204020204" pitchFamily="34" charset="-122"/>
            </a:endParaRPr>
          </a:p>
        </p:txBody>
      </p:sp>
      <p:sp>
        <p:nvSpPr>
          <p:cNvPr id="14" name="圆角矩形 13"/>
          <p:cNvSpPr/>
          <p:nvPr/>
        </p:nvSpPr>
        <p:spPr>
          <a:xfrm>
            <a:off x="1198245" y="3382010"/>
            <a:ext cx="2512695" cy="704215"/>
          </a:xfrm>
          <a:prstGeom prst="roundRect">
            <a:avLst/>
          </a:prstGeom>
          <a:solidFill>
            <a:srgbClr val="2050A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fontAlgn="auto"/>
            <a:r>
              <a:rPr lang="zh-CN" altLang="en-US" sz="1600" b="1" strike="noStrike" noProof="1">
                <a:latin typeface="微软雅黑" panose="020B0503020204020204" pitchFamily="34" charset="-122"/>
                <a:ea typeface="微软雅黑" panose="020B0503020204020204" pitchFamily="34" charset="-122"/>
              </a:rPr>
              <a:t>广东省市场监督管理局</a:t>
            </a:r>
            <a:endParaRPr lang="zh-CN" altLang="en-US" sz="1600" b="1" strike="noStrike" noProof="1">
              <a:latin typeface="微软雅黑" panose="020B0503020204020204" pitchFamily="34" charset="-122"/>
              <a:ea typeface="微软雅黑" panose="020B0503020204020204" pitchFamily="34" charset="-122"/>
            </a:endParaRPr>
          </a:p>
        </p:txBody>
      </p:sp>
      <p:cxnSp>
        <p:nvCxnSpPr>
          <p:cNvPr id="31" name="肘形连接符 30"/>
          <p:cNvCxnSpPr/>
          <p:nvPr/>
        </p:nvCxnSpPr>
        <p:spPr>
          <a:xfrm rot="16200000" flipV="1">
            <a:off x="3660140" y="3839210"/>
            <a:ext cx="1537970" cy="3175"/>
          </a:xfrm>
          <a:prstGeom prst="bentConnector3">
            <a:avLst>
              <a:gd name="adj1" fmla="val 49979"/>
            </a:avLst>
          </a:prstGeom>
        </p:spPr>
        <p:style>
          <a:lnRef idx="1">
            <a:schemeClr val="accent1"/>
          </a:lnRef>
          <a:fillRef idx="0">
            <a:schemeClr val="accent1"/>
          </a:fillRef>
          <a:effectRef idx="0">
            <a:schemeClr val="accent1"/>
          </a:effectRef>
          <a:fontRef idx="minor">
            <a:schemeClr val="tx1"/>
          </a:fontRef>
        </p:style>
      </p:cxnSp>
      <p:cxnSp>
        <p:nvCxnSpPr>
          <p:cNvPr id="32" name="肘形连接符 31"/>
          <p:cNvCxnSpPr/>
          <p:nvPr/>
        </p:nvCxnSpPr>
        <p:spPr>
          <a:xfrm>
            <a:off x="3678555" y="1934210"/>
            <a:ext cx="749935" cy="1256030"/>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4485005" y="3398520"/>
            <a:ext cx="998220" cy="337185"/>
          </a:xfrm>
          <a:prstGeom prst="rect">
            <a:avLst/>
          </a:prstGeom>
          <a:noFill/>
        </p:spPr>
        <p:txBody>
          <a:bodyPr wrap="none" rtlCol="0">
            <a:spAutoFit/>
          </a:bodyPr>
          <a:p>
            <a:r>
              <a:rPr lang="zh-CN" altLang="en-US" sz="1600" b="1">
                <a:latin typeface="微软雅黑" panose="020B0503020204020204" pitchFamily="34" charset="-122"/>
                <a:ea typeface="微软雅黑" panose="020B0503020204020204" pitchFamily="34" charset="-122"/>
              </a:rPr>
              <a:t>资质管理</a:t>
            </a:r>
            <a:endParaRPr lang="zh-CN" altLang="en-US" sz="1600" b="1">
              <a:latin typeface="微软雅黑" panose="020B0503020204020204" pitchFamily="34" charset="-122"/>
              <a:ea typeface="微软雅黑" panose="020B0503020204020204" pitchFamily="34" charset="-122"/>
            </a:endParaRPr>
          </a:p>
        </p:txBody>
      </p:sp>
      <p:sp>
        <p:nvSpPr>
          <p:cNvPr id="20" name="圆角矩形 19"/>
          <p:cNvSpPr/>
          <p:nvPr/>
        </p:nvSpPr>
        <p:spPr>
          <a:xfrm>
            <a:off x="1198880" y="1581785"/>
            <a:ext cx="2512695" cy="704215"/>
          </a:xfrm>
          <a:prstGeom prst="roundRect">
            <a:avLst/>
          </a:prstGeom>
          <a:solidFill>
            <a:srgbClr val="2050A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zh-CN" altLang="en-US" sz="1600" b="1">
                <a:solidFill>
                  <a:schemeClr val="bg1"/>
                </a:solidFill>
                <a:latin typeface="微软雅黑" panose="020B0503020204020204" pitchFamily="34" charset="-122"/>
                <a:ea typeface="微软雅黑" panose="020B0503020204020204" pitchFamily="34" charset="-122"/>
                <a:sym typeface="+mn-ea"/>
              </a:rPr>
              <a:t>国家认证认可监督管理</a:t>
            </a:r>
            <a:endParaRPr lang="zh-CN" altLang="en-US" sz="1600" b="1">
              <a:solidFill>
                <a:schemeClr val="bg1"/>
              </a:solidFill>
              <a:latin typeface="微软雅黑" panose="020B0503020204020204" pitchFamily="34" charset="-122"/>
              <a:ea typeface="微软雅黑" panose="020B0503020204020204" pitchFamily="34" charset="-122"/>
              <a:sym typeface="+mn-ea"/>
            </a:endParaRPr>
          </a:p>
          <a:p>
            <a:pPr algn="ctr"/>
            <a:r>
              <a:rPr lang="zh-CN" altLang="en-US" sz="1600" b="1">
                <a:solidFill>
                  <a:schemeClr val="bg1"/>
                </a:solidFill>
                <a:latin typeface="微软雅黑" panose="020B0503020204020204" pitchFamily="34" charset="-122"/>
                <a:ea typeface="微软雅黑" panose="020B0503020204020204" pitchFamily="34" charset="-122"/>
                <a:sym typeface="+mn-ea"/>
              </a:rPr>
              <a:t>委员会</a:t>
            </a:r>
            <a:endParaRPr lang="zh-CN" altLang="en-US" sz="1600" strike="noStrike" noProof="1"/>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ppt图片"/>
          <p:cNvPicPr>
            <a:picLocks noChangeAspect="1"/>
          </p:cNvPicPr>
          <p:nvPr/>
        </p:nvPicPr>
        <p:blipFill>
          <a:blip r:embed="rId1"/>
          <a:stretch>
            <a:fillRect/>
          </a:stretch>
        </p:blipFill>
        <p:spPr>
          <a:xfrm>
            <a:off x="0" y="102235"/>
            <a:ext cx="9649460" cy="6652895"/>
          </a:xfrm>
          <a:prstGeom prst="rect">
            <a:avLst/>
          </a:prstGeom>
        </p:spPr>
      </p:pic>
      <p:sp>
        <p:nvSpPr>
          <p:cNvPr id="13353" name="文本框 5"/>
          <p:cNvSpPr txBox="1"/>
          <p:nvPr/>
        </p:nvSpPr>
        <p:spPr>
          <a:xfrm>
            <a:off x="514350" y="349250"/>
            <a:ext cx="3581400" cy="582613"/>
          </a:xfrm>
          <a:prstGeom prst="rect">
            <a:avLst/>
          </a:prstGeom>
          <a:noFill/>
          <a:ln w="9525">
            <a:noFill/>
          </a:ln>
        </p:spPr>
        <p:txBody>
          <a:bodyPr wrap="square" lIns="91438" tIns="45719" rIns="91438" bIns="45719" anchor="t" anchorCtr="0">
            <a:spAutoFit/>
          </a:bodyPr>
          <a:p>
            <a:pPr eaLnBrk="0" hangingPunct="0"/>
            <a:r>
              <a:rPr lang="zh-CN" altLang="en-US" sz="3200" b="1" dirty="0">
                <a:solidFill>
                  <a:srgbClr val="014099"/>
                </a:solidFill>
                <a:latin typeface="微软雅黑" panose="020B0503020204020204" pitchFamily="34" charset="-122"/>
                <a:ea typeface="微软雅黑" panose="020B0503020204020204" pitchFamily="34" charset="-122"/>
              </a:rPr>
              <a:t>内设机构设置</a:t>
            </a:r>
            <a:endParaRPr lang="zh-CN" altLang="en-US" sz="3200" b="1" dirty="0">
              <a:solidFill>
                <a:srgbClr val="014099"/>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09" name="Rectangle 4"/>
          <p:cNvSpPr/>
          <p:nvPr/>
        </p:nvSpPr>
        <p:spPr>
          <a:xfrm>
            <a:off x="817563" y="1335723"/>
            <a:ext cx="10556875" cy="1367155"/>
          </a:xfrm>
          <a:prstGeom prst="rect">
            <a:avLst/>
          </a:prstGeom>
          <a:noFill/>
          <a:ln w="9525">
            <a:noFill/>
          </a:ln>
        </p:spPr>
        <p:txBody>
          <a:bodyPr lIns="121917" tIns="60958" rIns="121917" bIns="60958" anchor="t" anchorCtr="0">
            <a:spAutoFit/>
          </a:bodyPr>
          <a:p>
            <a:pPr>
              <a:lnSpc>
                <a:spcPct val="150000"/>
              </a:lnSpc>
            </a:pPr>
            <a:r>
              <a:rPr lang="zh-CN" altLang="en-US" sz="2700" dirty="0">
                <a:latin typeface="微软雅黑" panose="020B0503020204020204" pitchFamily="34" charset="-122"/>
                <a:ea typeface="微软雅黑" panose="020B0503020204020204" pitchFamily="34" charset="-122"/>
                <a:cs typeface="微软雅黑" panose="020B0503020204020204" pitchFamily="34" charset="-122"/>
              </a:rPr>
              <a:t>中心现有</a:t>
            </a:r>
            <a:r>
              <a:rPr lang="zh-CN" altLang="en-US" sz="27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工程质量大厦、天安分中心、深汕分中心（筹）</a:t>
            </a:r>
            <a:r>
              <a:rPr lang="en-US" altLang="zh-CN" sz="2700" b="1"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700" dirty="0">
                <a:latin typeface="微软雅黑" panose="020B0503020204020204" pitchFamily="34" charset="-122"/>
                <a:ea typeface="微软雅黑" panose="020B0503020204020204" pitchFamily="34" charset="-122"/>
                <a:cs typeface="微软雅黑" panose="020B0503020204020204" pitchFamily="34" charset="-122"/>
              </a:rPr>
              <a:t>个场所，检测和办公面积共</a:t>
            </a:r>
            <a:r>
              <a:rPr lang="en-US" altLang="zh-CN" sz="27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16000</a:t>
            </a:r>
            <a:r>
              <a:rPr lang="en-US" altLang="zh-CN" sz="2700" dirty="0">
                <a:latin typeface="微软雅黑" panose="020B0503020204020204" pitchFamily="34" charset="-122"/>
                <a:ea typeface="微软雅黑" panose="020B0503020204020204" pitchFamily="34" charset="-122"/>
                <a:cs typeface="微软雅黑" panose="020B0503020204020204" pitchFamily="34" charset="-122"/>
              </a:rPr>
              <a:t>m</a:t>
            </a:r>
            <a:r>
              <a:rPr lang="en-US" altLang="zh-CN" sz="2700" baseline="30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700" dirty="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7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410" name="Rectangle 3"/>
          <p:cNvSpPr/>
          <p:nvPr/>
        </p:nvSpPr>
        <p:spPr>
          <a:xfrm>
            <a:off x="1187133" y="5367655"/>
            <a:ext cx="3073400" cy="457200"/>
          </a:xfrm>
          <a:prstGeom prst="rect">
            <a:avLst/>
          </a:prstGeom>
          <a:noFill/>
          <a:ln w="9525">
            <a:noFill/>
          </a:ln>
        </p:spPr>
        <p:txBody>
          <a:bodyPr lIns="121917" tIns="60958" rIns="121917" bIns="60958" anchor="ctr" anchorCtr="0">
            <a:spAutoFit/>
          </a:bodyPr>
          <a:p>
            <a:pPr algn="ctr">
              <a:spcBef>
                <a:spcPct val="50000"/>
              </a:spcBef>
              <a:buNone/>
            </a:pPr>
            <a:r>
              <a:rPr lang="zh-CN" altLang="en-US" sz="2200" dirty="0">
                <a:latin typeface="Arial" panose="02080604020202020204" pitchFamily="34" charset="0"/>
                <a:ea typeface="黑体" panose="02010609060101010101" pitchFamily="49" charset="-122"/>
              </a:rPr>
              <a:t>工程质量大厦</a:t>
            </a:r>
            <a:endParaRPr lang="zh-CN" altLang="en-US" sz="2200" dirty="0">
              <a:latin typeface="Arial" panose="02080604020202020204" pitchFamily="34" charset="0"/>
              <a:ea typeface="黑体" panose="02010609060101010101" pitchFamily="49" charset="-122"/>
            </a:endParaRPr>
          </a:p>
        </p:txBody>
      </p:sp>
      <p:sp>
        <p:nvSpPr>
          <p:cNvPr id="17411" name="Text Box 7"/>
          <p:cNvSpPr txBox="1"/>
          <p:nvPr/>
        </p:nvSpPr>
        <p:spPr>
          <a:xfrm>
            <a:off x="4922203" y="5367338"/>
            <a:ext cx="2800350" cy="458787"/>
          </a:xfrm>
          <a:prstGeom prst="rect">
            <a:avLst/>
          </a:prstGeom>
          <a:noFill/>
          <a:ln w="9525">
            <a:noFill/>
          </a:ln>
        </p:spPr>
        <p:txBody>
          <a:bodyPr lIns="121917" tIns="60958" rIns="121917" bIns="60958" anchor="t" anchorCtr="0">
            <a:spAutoFit/>
          </a:bodyPr>
          <a:p>
            <a:pPr algn="ctr">
              <a:spcBef>
                <a:spcPct val="50000"/>
              </a:spcBef>
              <a:buNone/>
            </a:pPr>
            <a:r>
              <a:rPr lang="zh-CN" altLang="en-US" sz="2200" dirty="0">
                <a:latin typeface="Arial" panose="02080604020202020204" pitchFamily="34" charset="0"/>
                <a:ea typeface="黑体" panose="02010609060101010101" pitchFamily="49" charset="-122"/>
              </a:rPr>
              <a:t>天安分中心</a:t>
            </a:r>
            <a:endParaRPr lang="en-US" altLang="zh-CN" sz="2200" dirty="0">
              <a:latin typeface="Arial" panose="02080604020202020204" pitchFamily="34" charset="0"/>
              <a:ea typeface="黑体" panose="02010609060101010101" pitchFamily="49" charset="-122"/>
            </a:endParaRPr>
          </a:p>
        </p:txBody>
      </p:sp>
      <p:sp>
        <p:nvSpPr>
          <p:cNvPr id="17412" name="文本框 5"/>
          <p:cNvSpPr txBox="1"/>
          <p:nvPr/>
        </p:nvSpPr>
        <p:spPr>
          <a:xfrm>
            <a:off x="817880" y="532130"/>
            <a:ext cx="4567238" cy="584200"/>
          </a:xfrm>
          <a:prstGeom prst="rect">
            <a:avLst/>
          </a:prstGeom>
          <a:noFill/>
          <a:ln w="9525">
            <a:noFill/>
          </a:ln>
        </p:spPr>
        <p:txBody>
          <a:bodyPr wrap="square" anchor="t" anchorCtr="0">
            <a:spAutoFit/>
          </a:bodyPr>
          <a:p>
            <a:pPr eaLnBrk="0" hangingPunct="0"/>
            <a:r>
              <a:rPr lang="zh-CN" altLang="en-US" sz="3200" b="1" dirty="0">
                <a:solidFill>
                  <a:srgbClr val="014099"/>
                </a:solidFill>
                <a:latin typeface="微软雅黑" panose="020B0503020204020204" pitchFamily="34" charset="-122"/>
                <a:ea typeface="微软雅黑" panose="020B0503020204020204" pitchFamily="34" charset="-122"/>
              </a:rPr>
              <a:t>硬件设施</a:t>
            </a:r>
            <a:endParaRPr lang="zh-CN" altLang="en-US" sz="3200" b="1" dirty="0">
              <a:solidFill>
                <a:srgbClr val="014099"/>
              </a:solidFill>
              <a:latin typeface="微软雅黑" panose="020B0503020204020204" pitchFamily="34" charset="-122"/>
              <a:ea typeface="微软雅黑" panose="020B0503020204020204" pitchFamily="34" charset="-122"/>
            </a:endParaRPr>
          </a:p>
        </p:txBody>
      </p:sp>
      <p:pic>
        <p:nvPicPr>
          <p:cNvPr id="17413" name="Picture 2"/>
          <p:cNvPicPr>
            <a:picLocks noChangeAspect="1"/>
          </p:cNvPicPr>
          <p:nvPr/>
        </p:nvPicPr>
        <p:blipFill>
          <a:blip r:embed="rId1"/>
          <a:stretch>
            <a:fillRect/>
          </a:stretch>
        </p:blipFill>
        <p:spPr>
          <a:xfrm>
            <a:off x="8448675" y="3157538"/>
            <a:ext cx="2890838" cy="2168525"/>
          </a:xfrm>
          <a:prstGeom prst="rect">
            <a:avLst/>
          </a:prstGeom>
          <a:noFill/>
          <a:ln w="9525">
            <a:noFill/>
          </a:ln>
        </p:spPr>
      </p:pic>
      <p:sp>
        <p:nvSpPr>
          <p:cNvPr id="17414" name="Text Box 7"/>
          <p:cNvSpPr txBox="1"/>
          <p:nvPr/>
        </p:nvSpPr>
        <p:spPr>
          <a:xfrm>
            <a:off x="8539163" y="5367338"/>
            <a:ext cx="2800350" cy="459105"/>
          </a:xfrm>
          <a:prstGeom prst="rect">
            <a:avLst/>
          </a:prstGeom>
          <a:noFill/>
          <a:ln w="9525">
            <a:noFill/>
          </a:ln>
        </p:spPr>
        <p:txBody>
          <a:bodyPr lIns="121917" tIns="60958" rIns="121917" bIns="60958" anchor="t" anchorCtr="0">
            <a:spAutoFit/>
          </a:bodyPr>
          <a:p>
            <a:pPr algn="ctr">
              <a:spcBef>
                <a:spcPct val="50000"/>
              </a:spcBef>
              <a:buNone/>
            </a:pPr>
            <a:r>
              <a:rPr lang="zh-CN" altLang="en-US" sz="2200" dirty="0">
                <a:latin typeface="Arial" panose="02080604020202020204" pitchFamily="34" charset="0"/>
                <a:ea typeface="黑体" panose="02010609060101010101" pitchFamily="49" charset="-122"/>
              </a:rPr>
              <a:t>深汕分中心（筹）</a:t>
            </a:r>
            <a:endParaRPr lang="en-US" altLang="zh-CN" sz="2200" dirty="0">
              <a:latin typeface="Arial" panose="02080604020202020204" pitchFamily="34" charset="0"/>
              <a:ea typeface="黑体" panose="02010609060101010101" pitchFamily="49" charset="-122"/>
            </a:endParaRPr>
          </a:p>
        </p:txBody>
      </p:sp>
      <p:pic>
        <p:nvPicPr>
          <p:cNvPr id="17415" name="图片 3" descr="511594310"/>
          <p:cNvPicPr>
            <a:picLocks noChangeAspect="1"/>
          </p:cNvPicPr>
          <p:nvPr/>
        </p:nvPicPr>
        <p:blipFill>
          <a:blip r:embed="rId2"/>
          <a:stretch>
            <a:fillRect/>
          </a:stretch>
        </p:blipFill>
        <p:spPr>
          <a:xfrm>
            <a:off x="4922520" y="3147378"/>
            <a:ext cx="2917825" cy="2189162"/>
          </a:xfrm>
          <a:prstGeom prst="rect">
            <a:avLst/>
          </a:prstGeom>
          <a:noFill/>
          <a:ln w="9525">
            <a:noFill/>
          </a:ln>
        </p:spPr>
      </p:pic>
      <p:pic>
        <p:nvPicPr>
          <p:cNvPr id="17416" name="图片 4" descr="2"/>
          <p:cNvPicPr>
            <a:picLocks noChangeAspect="1"/>
          </p:cNvPicPr>
          <p:nvPr/>
        </p:nvPicPr>
        <p:blipFill>
          <a:blip r:embed="rId3"/>
          <a:stretch>
            <a:fillRect/>
          </a:stretch>
        </p:blipFill>
        <p:spPr>
          <a:xfrm>
            <a:off x="1071880" y="3119438"/>
            <a:ext cx="3305175" cy="220662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457" name="图片 2"/>
          <p:cNvPicPr/>
          <p:nvPr/>
        </p:nvPicPr>
        <p:blipFill>
          <a:blip r:embed="rId1"/>
          <a:stretch>
            <a:fillRect/>
          </a:stretch>
        </p:blipFill>
        <p:spPr>
          <a:xfrm>
            <a:off x="8496300" y="3068638"/>
            <a:ext cx="2027238" cy="2581275"/>
          </a:xfrm>
          <a:prstGeom prst="rect">
            <a:avLst/>
          </a:prstGeom>
          <a:noFill/>
          <a:ln w="9525">
            <a:noFill/>
          </a:ln>
        </p:spPr>
      </p:pic>
      <p:sp>
        <p:nvSpPr>
          <p:cNvPr id="19458" name="文本框 3"/>
          <p:cNvSpPr txBox="1"/>
          <p:nvPr/>
        </p:nvSpPr>
        <p:spPr>
          <a:xfrm>
            <a:off x="8432800" y="5613400"/>
            <a:ext cx="2271713" cy="673100"/>
          </a:xfrm>
          <a:prstGeom prst="rect">
            <a:avLst/>
          </a:prstGeom>
          <a:noFill/>
          <a:ln w="9525">
            <a:noFill/>
          </a:ln>
        </p:spPr>
        <p:txBody>
          <a:bodyPr wrap="none" lIns="121917" tIns="60958" rIns="121917" bIns="60958" anchor="t" anchorCtr="0">
            <a:spAutoFit/>
          </a:bodyPr>
          <a:p>
            <a:pPr algn="ctr"/>
            <a:r>
              <a:rPr lang="zh-CN" altLang="en-US" dirty="0">
                <a:latin typeface="Arial" panose="02080604020202020204" pitchFamily="34" charset="0"/>
                <a:ea typeface="黑体" panose="02010609060101010101" pitchFamily="49" charset="-122"/>
                <a:sym typeface="微软雅黑" panose="020B0503020204020204" pitchFamily="34" charset="-122"/>
              </a:rPr>
              <a:t>瑞士进口徕卡</a:t>
            </a:r>
            <a:endParaRPr lang="zh-CN" altLang="en-US" dirty="0">
              <a:latin typeface="Arial" panose="02080604020202020204" pitchFamily="34" charset="0"/>
              <a:ea typeface="黑体" panose="02010609060101010101" pitchFamily="49" charset="-122"/>
              <a:sym typeface="微软雅黑" panose="020B0503020204020204" pitchFamily="34" charset="-122"/>
            </a:endParaRPr>
          </a:p>
          <a:p>
            <a:pPr algn="ctr"/>
            <a:r>
              <a:rPr lang="zh-CN" altLang="en-US" dirty="0">
                <a:latin typeface="Arial" panose="02080604020202020204" pitchFamily="34" charset="0"/>
                <a:ea typeface="黑体" panose="02010609060101010101" pitchFamily="49" charset="-122"/>
                <a:sym typeface="微软雅黑" panose="020B0503020204020204" pitchFamily="34" charset="-122"/>
              </a:rPr>
              <a:t>三维激光扫描仪P40</a:t>
            </a:r>
            <a:endParaRPr lang="zh-CN" altLang="en-US" dirty="0">
              <a:latin typeface="Arial" panose="02080604020202020204" pitchFamily="34" charset="0"/>
              <a:ea typeface="黑体" panose="02010609060101010101" pitchFamily="49" charset="-122"/>
            </a:endParaRPr>
          </a:p>
        </p:txBody>
      </p:sp>
      <p:pic>
        <p:nvPicPr>
          <p:cNvPr id="19459" name="Picture 4" descr="美国安捷伦7890A气相色谱"/>
          <p:cNvPicPr preferRelativeResize="0">
            <a:picLocks noChangeAspect="1"/>
          </p:cNvPicPr>
          <p:nvPr/>
        </p:nvPicPr>
        <p:blipFill>
          <a:blip r:embed="rId2"/>
          <a:srcRect r="20359"/>
          <a:stretch>
            <a:fillRect/>
          </a:stretch>
        </p:blipFill>
        <p:spPr>
          <a:xfrm>
            <a:off x="1270000" y="3397250"/>
            <a:ext cx="3097530" cy="2164080"/>
          </a:xfrm>
          <a:prstGeom prst="rect">
            <a:avLst/>
          </a:prstGeom>
          <a:noFill/>
          <a:ln w="9525">
            <a:noFill/>
          </a:ln>
        </p:spPr>
      </p:pic>
      <p:sp>
        <p:nvSpPr>
          <p:cNvPr id="19460" name="Rectangle 12"/>
          <p:cNvSpPr/>
          <p:nvPr/>
        </p:nvSpPr>
        <p:spPr>
          <a:xfrm>
            <a:off x="1195388" y="5648325"/>
            <a:ext cx="3171825" cy="412750"/>
          </a:xfrm>
          <a:prstGeom prst="rect">
            <a:avLst/>
          </a:prstGeom>
          <a:noFill/>
          <a:ln w="9525">
            <a:noFill/>
          </a:ln>
        </p:spPr>
        <p:txBody>
          <a:bodyPr wrap="none" lIns="121917" tIns="60958" rIns="121917" bIns="60958" anchor="ctr" anchorCtr="0">
            <a:spAutoFit/>
          </a:bodyPr>
          <a:p>
            <a:r>
              <a:rPr lang="en-US" altLang="zh-CN" sz="1900" dirty="0">
                <a:latin typeface="微软雅黑" panose="020B0503020204020204" pitchFamily="34" charset="-122"/>
                <a:ea typeface="宋体" pitchFamily="2" charset="-122"/>
              </a:rPr>
              <a:t>  </a:t>
            </a:r>
            <a:r>
              <a:rPr lang="zh-CN" altLang="en-US" dirty="0">
                <a:latin typeface="Arial" panose="02080604020202020204" pitchFamily="34" charset="0"/>
                <a:ea typeface="黑体" panose="02010609060101010101" pitchFamily="49" charset="-122"/>
              </a:rPr>
              <a:t>美国安捷伦7890A气相色谱</a:t>
            </a:r>
            <a:endParaRPr lang="zh-CN" altLang="en-US" dirty="0">
              <a:latin typeface="微软雅黑" panose="020B0503020204020204" pitchFamily="34" charset="-122"/>
              <a:ea typeface="黑体" panose="02010609060101010101" pitchFamily="49" charset="-122"/>
            </a:endParaRPr>
          </a:p>
        </p:txBody>
      </p:sp>
      <p:pic>
        <p:nvPicPr>
          <p:cNvPr id="19461" name="Picture 12" descr="D:\Users\cherry\Documents\WXWork\1688853274269424\Cache\Image\a0416c99-b217-47bb-8af7-74d0d2b22b7e.jpg"/>
          <p:cNvPicPr>
            <a:picLocks noChangeAspect="1"/>
          </p:cNvPicPr>
          <p:nvPr/>
        </p:nvPicPr>
        <p:blipFill>
          <a:blip r:embed="rId3"/>
          <a:stretch>
            <a:fillRect/>
          </a:stretch>
        </p:blipFill>
        <p:spPr>
          <a:xfrm>
            <a:off x="5195888" y="3429000"/>
            <a:ext cx="2719387" cy="2132013"/>
          </a:xfrm>
          <a:prstGeom prst="rect">
            <a:avLst/>
          </a:prstGeom>
          <a:noFill/>
          <a:ln w="9525">
            <a:noFill/>
          </a:ln>
        </p:spPr>
      </p:pic>
      <p:sp>
        <p:nvSpPr>
          <p:cNvPr id="19462" name="TextBox 8"/>
          <p:cNvSpPr txBox="1"/>
          <p:nvPr/>
        </p:nvSpPr>
        <p:spPr>
          <a:xfrm>
            <a:off x="5471478" y="5648325"/>
            <a:ext cx="2725737" cy="398463"/>
          </a:xfrm>
          <a:prstGeom prst="rect">
            <a:avLst/>
          </a:prstGeom>
          <a:noFill/>
          <a:ln w="9525">
            <a:noFill/>
          </a:ln>
        </p:spPr>
        <p:txBody>
          <a:bodyPr lIns="121917" tIns="60958" rIns="121917" bIns="60958" anchor="t" anchorCtr="0">
            <a:spAutoFit/>
          </a:bodyPr>
          <a:p>
            <a:r>
              <a:rPr lang="zh-CN" altLang="en-US" dirty="0">
                <a:latin typeface="Arial" panose="02080604020202020204" pitchFamily="34" charset="0"/>
                <a:ea typeface="黑体" panose="02010609060101010101" pitchFamily="49" charset="-122"/>
              </a:rPr>
              <a:t>德国Toni压力试验机</a:t>
            </a:r>
            <a:endParaRPr lang="zh-CN" altLang="en-US" sz="2100" dirty="0">
              <a:latin typeface="微软雅黑" panose="020B0503020204020204" pitchFamily="34" charset="-122"/>
              <a:ea typeface="宋体" pitchFamily="2" charset="-122"/>
            </a:endParaRPr>
          </a:p>
        </p:txBody>
      </p:sp>
      <p:sp>
        <p:nvSpPr>
          <p:cNvPr id="19463" name="Rectangle 4"/>
          <p:cNvSpPr/>
          <p:nvPr/>
        </p:nvSpPr>
        <p:spPr>
          <a:xfrm>
            <a:off x="728663" y="1268413"/>
            <a:ext cx="10963275" cy="1505585"/>
          </a:xfrm>
          <a:prstGeom prst="rect">
            <a:avLst/>
          </a:prstGeom>
          <a:noFill/>
          <a:ln w="9525">
            <a:noFill/>
          </a:ln>
        </p:spPr>
        <p:txBody>
          <a:bodyPr lIns="121917" tIns="60958" rIns="121917" bIns="60958" anchor="t" anchorCtr="0">
            <a:spAutoFit/>
          </a:bodyPr>
          <a:p>
            <a:pPr>
              <a:lnSpc>
                <a:spcPct val="150000"/>
              </a:lnSpc>
            </a:pPr>
            <a:r>
              <a:rPr lang="zh-CN" altLang="en-US" sz="2800" dirty="0">
                <a:latin typeface="微软雅黑" panose="020B0503020204020204" pitchFamily="34" charset="-122"/>
                <a:ea typeface="微软雅黑" panose="020B0503020204020204" pitchFamily="34" charset="-122"/>
                <a:cs typeface="微软雅黑" panose="020B0503020204020204" pitchFamily="34" charset="-122"/>
              </a:rPr>
              <a:t>中心现拥有行业顶尖仪器设备</a:t>
            </a:r>
            <a:r>
              <a:rPr lang="zh-CN" altLang="en-US" sz="3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3050</a:t>
            </a:r>
            <a:r>
              <a:rPr lang="zh-CN" altLang="en-US" sz="2800" dirty="0">
                <a:latin typeface="微软雅黑" panose="020B0503020204020204" pitchFamily="34" charset="-122"/>
                <a:ea typeface="微软雅黑" panose="020B0503020204020204" pitchFamily="34" charset="-122"/>
                <a:cs typeface="微软雅黑" panose="020B0503020204020204" pitchFamily="34" charset="-122"/>
              </a:rPr>
              <a:t>（台）套，主要引进</a:t>
            </a:r>
            <a:r>
              <a:rPr lang="zh-CN" altLang="en-US" sz="28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美国、德国、日本、韩国、英国和加拿大等国外先进的检测仪器设备。</a:t>
            </a:r>
            <a:endParaRPr lang="zh-CN" altLang="en-US" sz="28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9464" name="文本框 5"/>
          <p:cNvSpPr txBox="1"/>
          <p:nvPr/>
        </p:nvSpPr>
        <p:spPr>
          <a:xfrm>
            <a:off x="843915" y="529590"/>
            <a:ext cx="3114675" cy="585788"/>
          </a:xfrm>
          <a:prstGeom prst="rect">
            <a:avLst/>
          </a:prstGeom>
          <a:noFill/>
          <a:ln w="9525">
            <a:noFill/>
          </a:ln>
        </p:spPr>
        <p:txBody>
          <a:bodyPr anchor="t" anchorCtr="0">
            <a:spAutoFit/>
          </a:bodyPr>
          <a:p>
            <a:pPr eaLnBrk="0" hangingPunct="0"/>
            <a:r>
              <a:rPr lang="zh-CN" altLang="en-US" sz="3200" b="1" dirty="0">
                <a:solidFill>
                  <a:srgbClr val="014099"/>
                </a:solidFill>
                <a:latin typeface="微软雅黑" panose="020B0503020204020204" pitchFamily="34" charset="-122"/>
                <a:ea typeface="微软雅黑" panose="020B0503020204020204" pitchFamily="34" charset="-122"/>
              </a:rPr>
              <a:t>先进设备</a:t>
            </a:r>
            <a:endParaRPr lang="zh-CN" altLang="en-US" sz="3200" b="1" dirty="0">
              <a:solidFill>
                <a:srgbClr val="014099"/>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7" name="TextBox 6"/>
          <p:cNvSpPr txBox="1"/>
          <p:nvPr/>
        </p:nvSpPr>
        <p:spPr>
          <a:xfrm>
            <a:off x="612775" y="547688"/>
            <a:ext cx="1728788" cy="492125"/>
          </a:xfrm>
          <a:prstGeom prst="rect">
            <a:avLst/>
          </a:prstGeom>
          <a:noFill/>
          <a:ln w="9525">
            <a:noFill/>
          </a:ln>
        </p:spPr>
        <p:txBody>
          <a:bodyPr wrap="square" lIns="0" tIns="0" rIns="0" bIns="0" anchor="ctr" anchorCtr="0">
            <a:spAutoFit/>
          </a:bodyPr>
          <a:p>
            <a:pPr eaLnBrk="0" hangingPunct="0"/>
            <a:r>
              <a:rPr lang="zh-CN" altLang="zh-CN" sz="3200" b="1" dirty="0">
                <a:solidFill>
                  <a:srgbClr val="014099"/>
                </a:solidFill>
                <a:latin typeface="微软雅黑" panose="020B0503020204020204" pitchFamily="34" charset="-122"/>
                <a:ea typeface="微软雅黑" panose="020B0503020204020204" pitchFamily="34" charset="-122"/>
              </a:rPr>
              <a:t>检测能力</a:t>
            </a:r>
            <a:endParaRPr lang="zh-CN" altLang="zh-CN" sz="3200" b="1" dirty="0">
              <a:solidFill>
                <a:srgbClr val="014099"/>
              </a:solidFill>
              <a:latin typeface="微软雅黑" panose="020B0503020204020204" pitchFamily="34" charset="-122"/>
              <a:ea typeface="微软雅黑" panose="020B0503020204020204" pitchFamily="34" charset="-122"/>
            </a:endParaRPr>
          </a:p>
        </p:txBody>
      </p:sp>
      <p:sp>
        <p:nvSpPr>
          <p:cNvPr id="21527" name="矩形 59"/>
          <p:cNvSpPr/>
          <p:nvPr/>
        </p:nvSpPr>
        <p:spPr>
          <a:xfrm>
            <a:off x="1023938" y="2647950"/>
            <a:ext cx="571500" cy="2061210"/>
          </a:xfrm>
          <a:prstGeom prst="rect">
            <a:avLst/>
          </a:prstGeom>
          <a:noFill/>
          <a:ln w="9525">
            <a:noFill/>
          </a:ln>
        </p:spPr>
        <p:txBody>
          <a:bodyPr wrap="square" anchor="t" anchorCtr="0">
            <a:spAutoFit/>
          </a:bodyPr>
          <a:p>
            <a:r>
              <a:rPr lang="zh-CN" altLang="en-US" sz="1600" b="1" dirty="0">
                <a:solidFill>
                  <a:schemeClr val="bg1"/>
                </a:solidFill>
                <a:latin typeface="微软雅黑" panose="020B0503020204020204" pitchFamily="34" charset="-122"/>
                <a:ea typeface="微软雅黑" panose="020B0503020204020204" pitchFamily="34" charset="-122"/>
              </a:rPr>
              <a:t>常规建材检测方面</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1529" name="矩形 63"/>
          <p:cNvSpPr/>
          <p:nvPr/>
        </p:nvSpPr>
        <p:spPr>
          <a:xfrm>
            <a:off x="3521075" y="2703513"/>
            <a:ext cx="571500" cy="2306955"/>
          </a:xfrm>
          <a:prstGeom prst="rect">
            <a:avLst/>
          </a:prstGeom>
          <a:noFill/>
          <a:ln w="9525">
            <a:noFill/>
          </a:ln>
        </p:spPr>
        <p:txBody>
          <a:bodyPr wrap="square" anchor="t" anchorCtr="0">
            <a:spAutoFit/>
          </a:bodyPr>
          <a:p>
            <a:r>
              <a:rPr lang="zh-CN" altLang="en-US" sz="1600" b="1" dirty="0">
                <a:solidFill>
                  <a:schemeClr val="bg1"/>
                </a:solidFill>
                <a:latin typeface="微软雅黑" panose="020B0503020204020204" pitchFamily="34" charset="-122"/>
                <a:ea typeface="微软雅黑" panose="020B0503020204020204" pitchFamily="34" charset="-122"/>
              </a:rPr>
              <a:t>地基及</a:t>
            </a:r>
            <a:endParaRPr lang="en-US" altLang="zh-CN" sz="1600" b="1" dirty="0">
              <a:solidFill>
                <a:schemeClr val="bg1"/>
              </a:solidFill>
              <a:latin typeface="微软雅黑" panose="020B0503020204020204" pitchFamily="34" charset="-122"/>
              <a:ea typeface="微软雅黑" panose="020B0503020204020204" pitchFamily="34" charset="-122"/>
            </a:endParaRPr>
          </a:p>
          <a:p>
            <a:r>
              <a:rPr lang="zh-CN" altLang="en-US" sz="1600" b="1" dirty="0">
                <a:solidFill>
                  <a:schemeClr val="bg1"/>
                </a:solidFill>
                <a:latin typeface="微软雅黑" panose="020B0503020204020204" pitchFamily="34" charset="-122"/>
                <a:ea typeface="微软雅黑" panose="020B0503020204020204" pitchFamily="34" charset="-122"/>
              </a:rPr>
              <a:t>岩土工程方面</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pic>
        <p:nvPicPr>
          <p:cNvPr id="5" name="图片 4" descr="检测能力"/>
          <p:cNvPicPr>
            <a:picLocks noChangeAspect="1"/>
          </p:cNvPicPr>
          <p:nvPr/>
        </p:nvPicPr>
        <p:blipFill>
          <a:blip r:embed="rId1"/>
          <a:srcRect b="7854"/>
          <a:stretch>
            <a:fillRect/>
          </a:stretch>
        </p:blipFill>
        <p:spPr>
          <a:xfrm>
            <a:off x="897890" y="1456690"/>
            <a:ext cx="10072370" cy="5306060"/>
          </a:xfrm>
          <a:prstGeom prst="rect">
            <a:avLst/>
          </a:prstGeom>
        </p:spPr>
      </p:pic>
      <p:sp>
        <p:nvSpPr>
          <p:cNvPr id="21526" name="文本框 2"/>
          <p:cNvSpPr txBox="1"/>
          <p:nvPr/>
        </p:nvSpPr>
        <p:spPr>
          <a:xfrm>
            <a:off x="804545" y="1040130"/>
            <a:ext cx="10419715" cy="1106805"/>
          </a:xfrm>
          <a:prstGeom prst="rect">
            <a:avLst/>
          </a:prstGeom>
          <a:noFill/>
          <a:ln w="9525">
            <a:noFill/>
          </a:ln>
        </p:spPr>
        <p:txBody>
          <a:bodyPr wrap="square" anchor="t" anchorCtr="0">
            <a:spAutoFit/>
          </a:bodyPr>
          <a:p>
            <a:pPr>
              <a:lnSpc>
                <a:spcPct val="150000"/>
              </a:lnSpc>
            </a:pPr>
            <a:r>
              <a:rPr lang="zh-CN" altLang="en-US" sz="2000" b="1" dirty="0">
                <a:solidFill>
                  <a:srgbClr val="0D0D0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中心通过</a:t>
            </a:r>
            <a:r>
              <a:rPr lang="en-US" altLang="zh-CN" sz="2000" b="1" dirty="0">
                <a:solidFill>
                  <a:srgbClr val="0D0D0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CMA</a:t>
            </a:r>
            <a:r>
              <a:rPr lang="zh-CN" altLang="en-US" sz="2000" b="1" dirty="0">
                <a:solidFill>
                  <a:srgbClr val="0D0D0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en-US" altLang="zh-CN" sz="2000" b="1" dirty="0">
                <a:solidFill>
                  <a:srgbClr val="0D0D0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CNAS</a:t>
            </a:r>
            <a:r>
              <a:rPr lang="zh-CN" altLang="en-US" sz="2000" b="1" dirty="0">
                <a:solidFill>
                  <a:srgbClr val="0D0D0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认证认可的参数：</a:t>
            </a:r>
            <a:r>
              <a:rPr lang="en-US" altLang="zh-CN" sz="2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3669</a:t>
            </a:r>
            <a:r>
              <a:rPr lang="zh-CN" altLang="en-US" sz="2000" b="1" dirty="0">
                <a:solidFill>
                  <a:srgbClr val="0D0D0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个，涉及</a:t>
            </a:r>
            <a:r>
              <a:rPr lang="en-US" altLang="zh-CN" sz="2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18</a:t>
            </a:r>
            <a:r>
              <a:rPr lang="zh-CN" altLang="en-US" sz="2000" b="1" dirty="0">
                <a:solidFill>
                  <a:srgbClr val="0D0D0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个方面综合性检测能力，基本满足建设工程全生命周期的质量安全检测鉴定需求。</a:t>
            </a:r>
            <a:endParaRPr lang="en-US" altLang="en-US" sz="2000" dirty="0">
              <a:solidFill>
                <a:srgbClr val="0D0D0D"/>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553" name="图片 22"/>
          <p:cNvPicPr>
            <a:picLocks noChangeAspect="1"/>
          </p:cNvPicPr>
          <p:nvPr/>
        </p:nvPicPr>
        <p:blipFill>
          <a:blip r:embed="rId1"/>
          <a:srcRect l="3403" t="7345" r="6137" b="6637"/>
          <a:stretch>
            <a:fillRect/>
          </a:stretch>
        </p:blipFill>
        <p:spPr>
          <a:xfrm>
            <a:off x="8550910" y="1232535"/>
            <a:ext cx="2131695" cy="1332865"/>
          </a:xfrm>
          <a:prstGeom prst="rect">
            <a:avLst/>
          </a:prstGeom>
          <a:noFill/>
          <a:ln w="9525">
            <a:noFill/>
          </a:ln>
        </p:spPr>
      </p:pic>
      <p:pic>
        <p:nvPicPr>
          <p:cNvPr id="23554" name="图片 23"/>
          <p:cNvPicPr>
            <a:picLocks noChangeAspect="1"/>
          </p:cNvPicPr>
          <p:nvPr/>
        </p:nvPicPr>
        <p:blipFill>
          <a:blip r:embed="rId2"/>
          <a:stretch>
            <a:fillRect/>
          </a:stretch>
        </p:blipFill>
        <p:spPr>
          <a:xfrm>
            <a:off x="965200" y="4252913"/>
            <a:ext cx="3597275" cy="1582737"/>
          </a:xfrm>
          <a:prstGeom prst="rect">
            <a:avLst/>
          </a:prstGeom>
          <a:noFill/>
          <a:ln w="9525">
            <a:noFill/>
          </a:ln>
        </p:spPr>
      </p:pic>
      <p:sp>
        <p:nvSpPr>
          <p:cNvPr id="23555" name="文本框 3"/>
          <p:cNvSpPr txBox="1"/>
          <p:nvPr/>
        </p:nvSpPr>
        <p:spPr>
          <a:xfrm>
            <a:off x="8565515" y="2646680"/>
            <a:ext cx="2057400" cy="521970"/>
          </a:xfrm>
          <a:prstGeom prst="rect">
            <a:avLst/>
          </a:prstGeom>
          <a:noFill/>
          <a:ln w="9525">
            <a:noFill/>
          </a:ln>
        </p:spPr>
        <p:txBody>
          <a:bodyPr wrap="square" anchor="t" anchorCtr="0">
            <a:spAutoFit/>
          </a:bodyPr>
          <a:p>
            <a:pPr algn="ctr" eaLnBrk="0" hangingPunct="0"/>
            <a:r>
              <a:rPr lang="zh-CN" altLang="en-US" sz="1400" dirty="0">
                <a:latin typeface="微软雅黑" panose="020B0503020204020204" pitchFamily="34" charset="-122"/>
                <a:ea typeface="微软雅黑" panose="020B0503020204020204" pitchFamily="34" charset="-122"/>
              </a:rPr>
              <a:t>广东省建设工程检测与检测优秀项目特等奖</a:t>
            </a:r>
            <a:endParaRPr lang="zh-CN" altLang="en-US" sz="1400" dirty="0">
              <a:latin typeface="微软雅黑" panose="020B0503020204020204" pitchFamily="34" charset="-122"/>
              <a:ea typeface="微软雅黑" panose="020B0503020204020204" pitchFamily="34" charset="-122"/>
            </a:endParaRPr>
          </a:p>
        </p:txBody>
      </p:sp>
      <p:sp>
        <p:nvSpPr>
          <p:cNvPr id="23556" name="文本框 26"/>
          <p:cNvSpPr txBox="1"/>
          <p:nvPr/>
        </p:nvSpPr>
        <p:spPr>
          <a:xfrm>
            <a:off x="1643063" y="5864225"/>
            <a:ext cx="2676525" cy="306705"/>
          </a:xfrm>
          <a:prstGeom prst="rect">
            <a:avLst/>
          </a:prstGeom>
          <a:noFill/>
          <a:ln w="9525">
            <a:noFill/>
          </a:ln>
        </p:spPr>
        <p:txBody>
          <a:bodyPr anchor="t" anchorCtr="0">
            <a:spAutoFit/>
          </a:bodyPr>
          <a:p>
            <a:pPr algn="ctr" eaLnBrk="0" hangingPunct="0"/>
            <a:r>
              <a:rPr lang="zh-CN" altLang="en-US" sz="1400" dirty="0">
                <a:latin typeface="微软雅黑" panose="020B0503020204020204" pitchFamily="34" charset="-122"/>
                <a:ea typeface="微软雅黑" panose="020B0503020204020204" pitchFamily="34" charset="-122"/>
              </a:rPr>
              <a:t>深圳市质量检验功勋奖</a:t>
            </a:r>
            <a:endParaRPr lang="zh-CN" altLang="en-US" sz="1400" dirty="0">
              <a:latin typeface="微软雅黑" panose="020B0503020204020204" pitchFamily="34" charset="-122"/>
              <a:ea typeface="微软雅黑" panose="020B0503020204020204" pitchFamily="34" charset="-122"/>
            </a:endParaRPr>
          </a:p>
        </p:txBody>
      </p:sp>
      <p:sp>
        <p:nvSpPr>
          <p:cNvPr id="23557" name="文本框 28"/>
          <p:cNvSpPr txBox="1"/>
          <p:nvPr/>
        </p:nvSpPr>
        <p:spPr>
          <a:xfrm>
            <a:off x="8172450" y="5829300"/>
            <a:ext cx="3021013" cy="737235"/>
          </a:xfrm>
          <a:prstGeom prst="rect">
            <a:avLst/>
          </a:prstGeom>
          <a:noFill/>
          <a:ln w="9525">
            <a:noFill/>
          </a:ln>
        </p:spPr>
        <p:txBody>
          <a:bodyPr wrap="square" anchor="t" anchorCtr="0">
            <a:spAutoFit/>
          </a:bodyPr>
          <a:p>
            <a:pPr algn="ctr" eaLnBrk="0" hangingPunct="0">
              <a:buNone/>
            </a:pP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经市政府常务会议审议通过，中心拟定为2020年度市长质量奖唯一的金奖获得者</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3558" name="Picture 12" descr="C:\Users\lenovo\Desktop\PPT照片\广东省科学技术奖2.png"/>
          <p:cNvPicPr>
            <a:picLocks noChangeAspect="1"/>
          </p:cNvPicPr>
          <p:nvPr/>
        </p:nvPicPr>
        <p:blipFill>
          <a:blip r:embed="rId3"/>
          <a:stretch>
            <a:fillRect/>
          </a:stretch>
        </p:blipFill>
        <p:spPr>
          <a:xfrm>
            <a:off x="5514975" y="1133475"/>
            <a:ext cx="2152650" cy="1431925"/>
          </a:xfrm>
          <a:prstGeom prst="rect">
            <a:avLst/>
          </a:prstGeom>
          <a:noFill/>
          <a:ln w="9525">
            <a:noFill/>
          </a:ln>
        </p:spPr>
      </p:pic>
      <p:sp>
        <p:nvSpPr>
          <p:cNvPr id="23559" name="文本框 10"/>
          <p:cNvSpPr txBox="1"/>
          <p:nvPr/>
        </p:nvSpPr>
        <p:spPr>
          <a:xfrm>
            <a:off x="5505450" y="2571750"/>
            <a:ext cx="2171700" cy="306705"/>
          </a:xfrm>
          <a:prstGeom prst="rect">
            <a:avLst/>
          </a:prstGeom>
          <a:noFill/>
          <a:ln w="9525">
            <a:noFill/>
          </a:ln>
        </p:spPr>
        <p:txBody>
          <a:bodyPr anchor="t" anchorCtr="0">
            <a:spAutoFit/>
          </a:bodyPr>
          <a:p>
            <a:pPr algn="ctr" eaLnBrk="0" hangingPunct="0"/>
            <a:r>
              <a:rPr lang="zh-CN" altLang="en-US" sz="1400" dirty="0">
                <a:latin typeface="微软雅黑" panose="020B0503020204020204" pitchFamily="34" charset="-122"/>
                <a:ea typeface="微软雅黑" panose="020B0503020204020204" pitchFamily="34" charset="-122"/>
              </a:rPr>
              <a:t>广东省科学技术奖二等奖</a:t>
            </a:r>
            <a:endParaRPr lang="zh-CN" altLang="en-US" sz="1400" dirty="0">
              <a:latin typeface="微软雅黑" panose="020B0503020204020204" pitchFamily="34" charset="-122"/>
              <a:ea typeface="微软雅黑" panose="020B0503020204020204" pitchFamily="34" charset="-122"/>
            </a:endParaRPr>
          </a:p>
        </p:txBody>
      </p:sp>
      <p:sp>
        <p:nvSpPr>
          <p:cNvPr id="23560" name="TextBox 17"/>
          <p:cNvSpPr txBox="1"/>
          <p:nvPr/>
        </p:nvSpPr>
        <p:spPr>
          <a:xfrm>
            <a:off x="892175" y="3702050"/>
            <a:ext cx="3940175" cy="306705"/>
          </a:xfrm>
          <a:prstGeom prst="rect">
            <a:avLst/>
          </a:prstGeom>
          <a:noFill/>
          <a:ln w="9525">
            <a:noFill/>
          </a:ln>
        </p:spPr>
        <p:txBody>
          <a:bodyPr wrap="square" anchor="t" anchorCtr="0">
            <a:spAutoFit/>
          </a:bodyPr>
          <a:p>
            <a:pPr algn="ctr" eaLnBrk="0" hangingPunct="0"/>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深圳市目前唯一一家AAA评价的政府检测机构</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3561" name="Picture 2"/>
          <p:cNvPicPr>
            <a:picLocks noChangeAspect="1"/>
          </p:cNvPicPr>
          <p:nvPr/>
        </p:nvPicPr>
        <p:blipFill>
          <a:blip r:embed="rId4"/>
          <a:stretch>
            <a:fillRect/>
          </a:stretch>
        </p:blipFill>
        <p:spPr>
          <a:xfrm>
            <a:off x="973138" y="1290638"/>
            <a:ext cx="3608387" cy="2349500"/>
          </a:xfrm>
          <a:prstGeom prst="rect">
            <a:avLst/>
          </a:prstGeom>
          <a:noFill/>
          <a:ln w="9525">
            <a:noFill/>
          </a:ln>
        </p:spPr>
      </p:pic>
      <p:pic>
        <p:nvPicPr>
          <p:cNvPr id="23562" name="Picture 2" descr="Z:\4.获奖证书\2019年-中国钢结构协会科学技术奖 拷贝.jpg"/>
          <p:cNvPicPr>
            <a:picLocks noChangeAspect="1"/>
          </p:cNvPicPr>
          <p:nvPr/>
        </p:nvPicPr>
        <p:blipFill>
          <a:blip r:embed="rId5"/>
          <a:stretch>
            <a:fillRect/>
          </a:stretch>
        </p:blipFill>
        <p:spPr>
          <a:xfrm>
            <a:off x="5526088" y="3044825"/>
            <a:ext cx="2036762" cy="2803525"/>
          </a:xfrm>
          <a:prstGeom prst="rect">
            <a:avLst/>
          </a:prstGeom>
          <a:noFill/>
          <a:ln w="9525">
            <a:noFill/>
          </a:ln>
        </p:spPr>
      </p:pic>
      <p:sp>
        <p:nvSpPr>
          <p:cNvPr id="23563" name="矩形 14"/>
          <p:cNvSpPr/>
          <p:nvPr/>
        </p:nvSpPr>
        <p:spPr>
          <a:xfrm>
            <a:off x="5394960" y="5864225"/>
            <a:ext cx="2316480" cy="521970"/>
          </a:xfrm>
          <a:prstGeom prst="rect">
            <a:avLst/>
          </a:prstGeom>
          <a:noFill/>
          <a:ln w="9525">
            <a:noFill/>
          </a:ln>
        </p:spPr>
        <p:txBody>
          <a:bodyPr wrap="none" anchor="t" anchorCtr="0">
            <a:spAutoFit/>
          </a:bodyPr>
          <a:p>
            <a:pPr algn="ctr" eaLnBrk="0" hangingPunct="0"/>
            <a:r>
              <a:rPr lang="zh-CN" altLang="en-US" sz="1400" dirty="0">
                <a:latin typeface="微软雅黑" panose="020B0503020204020204" pitchFamily="34" charset="-122"/>
                <a:ea typeface="微软雅黑" panose="020B0503020204020204" pitchFamily="34" charset="-122"/>
              </a:rPr>
              <a:t>中国钢结构协会科学技术奖</a:t>
            </a:r>
            <a:endParaRPr lang="zh-CN" altLang="en-US" sz="1400" dirty="0">
              <a:latin typeface="微软雅黑" panose="020B0503020204020204" pitchFamily="34" charset="-122"/>
              <a:ea typeface="微软雅黑" panose="020B0503020204020204" pitchFamily="34" charset="-122"/>
            </a:endParaRPr>
          </a:p>
          <a:p>
            <a:pPr algn="ctr" eaLnBrk="0" hangingPunct="0"/>
            <a:r>
              <a:rPr lang="zh-CN" altLang="en-US" sz="1400" dirty="0">
                <a:latin typeface="微软雅黑" panose="020B0503020204020204" pitchFamily="34" charset="-122"/>
                <a:ea typeface="微软雅黑" panose="020B0503020204020204" pitchFamily="34" charset="-122"/>
              </a:rPr>
              <a:t>一等奖</a:t>
            </a:r>
            <a:endParaRPr lang="zh-CN" altLang="en-US" sz="1400" dirty="0">
              <a:latin typeface="微软雅黑" panose="020B0503020204020204" pitchFamily="34" charset="-122"/>
              <a:ea typeface="微软雅黑" panose="020B0503020204020204" pitchFamily="34" charset="-122"/>
            </a:endParaRPr>
          </a:p>
        </p:txBody>
      </p:sp>
      <p:sp>
        <p:nvSpPr>
          <p:cNvPr id="23564" name="文本框 5"/>
          <p:cNvSpPr txBox="1"/>
          <p:nvPr/>
        </p:nvSpPr>
        <p:spPr>
          <a:xfrm>
            <a:off x="514350" y="454025"/>
            <a:ext cx="2330450" cy="583565"/>
          </a:xfrm>
          <a:prstGeom prst="rect">
            <a:avLst/>
          </a:prstGeom>
          <a:noFill/>
          <a:ln w="9525">
            <a:noFill/>
          </a:ln>
        </p:spPr>
        <p:txBody>
          <a:bodyPr wrap="square" anchor="t" anchorCtr="0">
            <a:spAutoFit/>
          </a:bodyPr>
          <a:p>
            <a:pPr eaLnBrk="0" hangingPunct="0"/>
            <a:r>
              <a:rPr lang="zh-CN" altLang="zh-CN" sz="3200" b="1" dirty="0">
                <a:solidFill>
                  <a:srgbClr val="014099"/>
                </a:solidFill>
                <a:latin typeface="微软雅黑" panose="020B0503020204020204" pitchFamily="34" charset="-122"/>
                <a:ea typeface="微软雅黑" panose="020B0503020204020204" pitchFamily="34" charset="-122"/>
              </a:rPr>
              <a:t>中心荣誉</a:t>
            </a:r>
            <a:endParaRPr lang="zh-CN" altLang="zh-CN" sz="3200" b="1" dirty="0">
              <a:solidFill>
                <a:srgbClr val="014099"/>
              </a:solidFill>
              <a:latin typeface="微软雅黑" panose="020B0503020204020204" pitchFamily="34" charset="-122"/>
              <a:ea typeface="微软雅黑" panose="020B0503020204020204" pitchFamily="34" charset="-122"/>
            </a:endParaRPr>
          </a:p>
        </p:txBody>
      </p:sp>
      <p:pic>
        <p:nvPicPr>
          <p:cNvPr id="23565" name="Picture 4" descr="/private/var/folders/gg/7bmtyzsj3xs9_d5vxzsphv7w0000gn/T/com.kingsoft.wpsoffice.mac/photoedit2/20230216201051/temp.pngtemp"/>
          <p:cNvPicPr>
            <a:picLocks noChangeAspect="1"/>
          </p:cNvPicPr>
          <p:nvPr/>
        </p:nvPicPr>
        <p:blipFill>
          <a:blip r:embed="rId6"/>
          <a:stretch>
            <a:fillRect/>
          </a:stretch>
        </p:blipFill>
        <p:spPr>
          <a:xfrm>
            <a:off x="8651875" y="3640456"/>
            <a:ext cx="1884363" cy="178689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文本框 14"/>
          <p:cNvSpPr txBox="1"/>
          <p:nvPr/>
        </p:nvSpPr>
        <p:spPr>
          <a:xfrm>
            <a:off x="838200" y="908050"/>
            <a:ext cx="10029825" cy="646113"/>
          </a:xfrm>
          <a:prstGeom prst="rect">
            <a:avLst/>
          </a:prstGeom>
          <a:noFill/>
          <a:ln w="9525">
            <a:noFill/>
          </a:ln>
        </p:spPr>
        <p:txBody>
          <a:bodyPr anchor="t" anchorCtr="0">
            <a:spAutoFit/>
          </a:bodyPr>
          <a:p>
            <a:pPr eaLnBrk="0" hangingPunct="0"/>
            <a:r>
              <a:rPr lang="zh-CN" altLang="en-US" dirty="0">
                <a:latin typeface="微软雅黑" panose="020B0503020204020204" pitchFamily="34" charset="-122"/>
                <a:ea typeface="微软雅黑" panose="020B0503020204020204" pitchFamily="34" charset="-122"/>
              </a:rPr>
              <a:t>作为深圳最具权威的政府工程检测机构，自建市以来，具有标志性或技术难度高的</a:t>
            </a:r>
            <a:r>
              <a:rPr lang="zh-CN" altLang="en-US" b="1" dirty="0">
                <a:solidFill>
                  <a:srgbClr val="C00000"/>
                </a:solidFill>
                <a:latin typeface="微软雅黑" panose="020B0503020204020204" pitchFamily="34" charset="-122"/>
                <a:ea typeface="微软雅黑" panose="020B0503020204020204" pitchFamily="34" charset="-122"/>
              </a:rPr>
              <a:t>重点重大工程，大都有检测中心提供的技术把关参与其中。</a:t>
            </a:r>
            <a:endParaRPr lang="zh-CN" altLang="en-US" b="1" dirty="0">
              <a:solidFill>
                <a:srgbClr val="C00000"/>
              </a:solidFill>
              <a:latin typeface="微软雅黑" panose="020B0503020204020204" pitchFamily="34" charset="-122"/>
              <a:ea typeface="微软雅黑" panose="020B0503020204020204" pitchFamily="34" charset="-122"/>
            </a:endParaRPr>
          </a:p>
        </p:txBody>
      </p:sp>
      <p:pic>
        <p:nvPicPr>
          <p:cNvPr id="18" name="图片 17"/>
          <p:cNvPicPr/>
          <p:nvPr/>
        </p:nvPicPr>
        <p:blipFill>
          <a:blip r:embed="rId1" cstate="print"/>
          <a:srcRect b="11884"/>
          <a:stretch>
            <a:fillRect/>
          </a:stretch>
        </p:blipFill>
        <p:spPr>
          <a:xfrm>
            <a:off x="4405287" y="1564506"/>
            <a:ext cx="2918600" cy="20404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图片 18"/>
          <p:cNvPicPr/>
          <p:nvPr/>
        </p:nvPicPr>
        <p:blipFill>
          <a:blip r:embed="rId2" cstate="print"/>
          <a:srcRect r="16086"/>
          <a:stretch>
            <a:fillRect/>
          </a:stretch>
        </p:blipFill>
        <p:spPr>
          <a:xfrm>
            <a:off x="7788548" y="1564506"/>
            <a:ext cx="3045676" cy="20404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图片 19"/>
          <p:cNvPicPr/>
          <p:nvPr/>
        </p:nvPicPr>
        <p:blipFill>
          <a:blip r:embed="rId3" cstate="print"/>
          <a:srcRect b="9616"/>
          <a:stretch>
            <a:fillRect/>
          </a:stretch>
        </p:blipFill>
        <p:spPr>
          <a:xfrm>
            <a:off x="866773" y="4046254"/>
            <a:ext cx="3099255" cy="1910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图片 20"/>
          <p:cNvPicPr/>
          <p:nvPr/>
        </p:nvPicPr>
        <p:blipFill>
          <a:blip r:embed="rId4" cstate="print"/>
          <a:srcRect t="17997" b="13126"/>
          <a:stretch>
            <a:fillRect/>
          </a:stretch>
        </p:blipFill>
        <p:spPr>
          <a:xfrm>
            <a:off x="4405287" y="4046253"/>
            <a:ext cx="2918600" cy="1910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图片 21"/>
          <p:cNvPicPr/>
          <p:nvPr/>
        </p:nvPicPr>
        <p:blipFill>
          <a:blip r:embed="rId5" cstate="print"/>
          <a:srcRect t="3491" b="23566"/>
          <a:stretch>
            <a:fillRect/>
          </a:stretch>
        </p:blipFill>
        <p:spPr>
          <a:xfrm>
            <a:off x="7788548" y="4072695"/>
            <a:ext cx="3045676" cy="1910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0727" name="文本框 24"/>
          <p:cNvSpPr txBox="1"/>
          <p:nvPr/>
        </p:nvSpPr>
        <p:spPr>
          <a:xfrm>
            <a:off x="8396288" y="6081713"/>
            <a:ext cx="2228850" cy="338137"/>
          </a:xfrm>
          <a:prstGeom prst="rect">
            <a:avLst/>
          </a:prstGeom>
          <a:noFill/>
          <a:ln w="9525">
            <a:noFill/>
          </a:ln>
        </p:spPr>
        <p:txBody>
          <a:bodyPr anchor="t" anchorCtr="0">
            <a:spAutoFit/>
          </a:bodyPr>
          <a:p>
            <a:pPr eaLnBrk="0" hangingPunct="0"/>
            <a:r>
              <a:rPr lang="zh-CN" altLang="zh-CN" sz="1600" b="1" dirty="0">
                <a:latin typeface="微软雅黑" panose="020B0503020204020204" pitchFamily="34" charset="-122"/>
                <a:ea typeface="微软雅黑" panose="020B0503020204020204" pitchFamily="34" charset="-122"/>
              </a:rPr>
              <a:t>腾讯滨海总部大厦</a:t>
            </a:r>
            <a:endParaRPr lang="zh-CN" altLang="en-US" sz="1600" dirty="0">
              <a:latin typeface="微软雅黑" panose="020B0503020204020204" pitchFamily="34" charset="-122"/>
              <a:ea typeface="微软雅黑" panose="020B0503020204020204" pitchFamily="34" charset="-122"/>
            </a:endParaRPr>
          </a:p>
        </p:txBody>
      </p:sp>
      <p:sp>
        <p:nvSpPr>
          <p:cNvPr id="30728" name="文本框 25"/>
          <p:cNvSpPr txBox="1"/>
          <p:nvPr/>
        </p:nvSpPr>
        <p:spPr>
          <a:xfrm>
            <a:off x="4333875" y="6065838"/>
            <a:ext cx="3454400" cy="338137"/>
          </a:xfrm>
          <a:prstGeom prst="rect">
            <a:avLst/>
          </a:prstGeom>
          <a:noFill/>
          <a:ln w="9525">
            <a:noFill/>
          </a:ln>
        </p:spPr>
        <p:txBody>
          <a:bodyPr anchor="t" anchorCtr="0">
            <a:spAutoFit/>
          </a:bodyPr>
          <a:p>
            <a:pPr eaLnBrk="0" hangingPunct="0"/>
            <a:r>
              <a:rPr lang="zh-CN" altLang="zh-CN" sz="1600" b="1" dirty="0">
                <a:latin typeface="微软雅黑" panose="020B0503020204020204" pitchFamily="34" charset="-122"/>
                <a:ea typeface="微软雅黑" panose="020B0503020204020204" pitchFamily="34" charset="-122"/>
              </a:rPr>
              <a:t>华润集团总部大厦（华润春笋）</a:t>
            </a:r>
            <a:endParaRPr lang="zh-CN" altLang="en-US" sz="1600" dirty="0">
              <a:latin typeface="微软雅黑" panose="020B0503020204020204" pitchFamily="34" charset="-122"/>
              <a:ea typeface="微软雅黑" panose="020B0503020204020204" pitchFamily="34" charset="-122"/>
            </a:endParaRPr>
          </a:p>
        </p:txBody>
      </p:sp>
      <p:sp>
        <p:nvSpPr>
          <p:cNvPr id="30729" name="文本框 27"/>
          <p:cNvSpPr txBox="1"/>
          <p:nvPr/>
        </p:nvSpPr>
        <p:spPr>
          <a:xfrm>
            <a:off x="1301750" y="6057900"/>
            <a:ext cx="2500313" cy="338138"/>
          </a:xfrm>
          <a:prstGeom prst="rect">
            <a:avLst/>
          </a:prstGeom>
          <a:noFill/>
          <a:ln w="9525">
            <a:noFill/>
          </a:ln>
        </p:spPr>
        <p:txBody>
          <a:bodyPr anchor="t" anchorCtr="0">
            <a:spAutoFit/>
          </a:bodyPr>
          <a:p>
            <a:pPr eaLnBrk="0" hangingPunct="0"/>
            <a:r>
              <a:rPr lang="zh-CN" altLang="zh-CN" sz="1600" b="1" dirty="0">
                <a:latin typeface="微软雅黑" panose="020B0503020204020204" pitchFamily="34" charset="-122"/>
                <a:ea typeface="微软雅黑" panose="020B0503020204020204" pitchFamily="34" charset="-122"/>
              </a:rPr>
              <a:t>深圳平安国际金融大厦</a:t>
            </a:r>
            <a:endParaRPr lang="zh-CN" altLang="en-US" sz="1600" dirty="0">
              <a:latin typeface="微软雅黑" panose="020B0503020204020204" pitchFamily="34" charset="-122"/>
              <a:ea typeface="微软雅黑" panose="020B0503020204020204" pitchFamily="34" charset="-122"/>
            </a:endParaRPr>
          </a:p>
        </p:txBody>
      </p:sp>
      <p:sp>
        <p:nvSpPr>
          <p:cNvPr id="30730" name="文本框 31"/>
          <p:cNvSpPr txBox="1"/>
          <p:nvPr/>
        </p:nvSpPr>
        <p:spPr>
          <a:xfrm>
            <a:off x="5076825" y="3668713"/>
            <a:ext cx="1651000" cy="338137"/>
          </a:xfrm>
          <a:prstGeom prst="rect">
            <a:avLst/>
          </a:prstGeom>
          <a:noFill/>
          <a:ln w="9525">
            <a:noFill/>
          </a:ln>
        </p:spPr>
        <p:txBody>
          <a:bodyPr anchor="t" anchorCtr="0">
            <a:spAutoFit/>
          </a:bodyPr>
          <a:p>
            <a:pPr eaLnBrk="0" hangingPunct="0"/>
            <a:r>
              <a:rPr lang="zh-CN" altLang="zh-CN" sz="1600" b="1" dirty="0">
                <a:latin typeface="微软雅黑" panose="020B0503020204020204" pitchFamily="34" charset="-122"/>
                <a:ea typeface="微软雅黑" panose="020B0503020204020204" pitchFamily="34" charset="-122"/>
              </a:rPr>
              <a:t>深圳市民中心</a:t>
            </a:r>
            <a:endParaRPr lang="zh-CN" altLang="en-US" sz="1600" dirty="0">
              <a:latin typeface="微软雅黑" panose="020B0503020204020204" pitchFamily="34" charset="-122"/>
              <a:ea typeface="微软雅黑" panose="020B0503020204020204" pitchFamily="34" charset="-122"/>
            </a:endParaRPr>
          </a:p>
        </p:txBody>
      </p:sp>
      <p:sp>
        <p:nvSpPr>
          <p:cNvPr id="30731" name="文本框 42"/>
          <p:cNvSpPr txBox="1"/>
          <p:nvPr/>
        </p:nvSpPr>
        <p:spPr>
          <a:xfrm>
            <a:off x="8396288" y="3619500"/>
            <a:ext cx="2025650" cy="339725"/>
          </a:xfrm>
          <a:prstGeom prst="rect">
            <a:avLst/>
          </a:prstGeom>
          <a:noFill/>
          <a:ln w="9525">
            <a:noFill/>
          </a:ln>
        </p:spPr>
        <p:txBody>
          <a:bodyPr anchor="t" anchorCtr="0">
            <a:spAutoFit/>
          </a:bodyPr>
          <a:p>
            <a:pPr eaLnBrk="0" hangingPunct="0"/>
            <a:r>
              <a:rPr lang="zh-CN" altLang="zh-CN" sz="1600" b="1" dirty="0">
                <a:latin typeface="微软雅黑" panose="020B0503020204020204" pitchFamily="34" charset="-122"/>
                <a:ea typeface="微软雅黑" panose="020B0503020204020204" pitchFamily="34" charset="-122"/>
              </a:rPr>
              <a:t>深圳国际会展中心</a:t>
            </a:r>
            <a:endParaRPr lang="zh-CN" altLang="en-US" sz="1600" dirty="0">
              <a:latin typeface="微软雅黑" panose="020B0503020204020204" pitchFamily="34" charset="-122"/>
              <a:ea typeface="微软雅黑" panose="020B0503020204020204" pitchFamily="34" charset="-122"/>
            </a:endParaRPr>
          </a:p>
        </p:txBody>
      </p:sp>
      <p:pic>
        <p:nvPicPr>
          <p:cNvPr id="23" name="Picture 2"/>
          <p:cNvPicPr/>
          <p:nvPr/>
        </p:nvPicPr>
        <p:blipFill>
          <a:blip r:embed="rId6" cstate="print"/>
          <a:srcRect t="7298" b="16682"/>
          <a:stretch>
            <a:fillRect/>
          </a:stretch>
        </p:blipFill>
        <p:spPr>
          <a:xfrm>
            <a:off x="870351" y="1600300"/>
            <a:ext cx="3095160" cy="1979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0733" name="文本框 37"/>
          <p:cNvSpPr txBox="1"/>
          <p:nvPr/>
        </p:nvSpPr>
        <p:spPr>
          <a:xfrm>
            <a:off x="1446213" y="3635375"/>
            <a:ext cx="2054225" cy="338138"/>
          </a:xfrm>
          <a:prstGeom prst="rect">
            <a:avLst/>
          </a:prstGeom>
          <a:noFill/>
          <a:ln w="9525">
            <a:noFill/>
          </a:ln>
        </p:spPr>
        <p:txBody>
          <a:bodyPr anchor="t" anchorCtr="0">
            <a:spAutoFit/>
          </a:bodyPr>
          <a:p>
            <a:pPr eaLnBrk="0" hangingPunct="0"/>
            <a:r>
              <a:rPr lang="zh-CN" altLang="zh-CN" sz="1600" b="1" dirty="0">
                <a:latin typeface="微软雅黑" panose="020B0503020204020204" pitchFamily="34" charset="-122"/>
                <a:ea typeface="微软雅黑" panose="020B0503020204020204" pitchFamily="34" charset="-122"/>
              </a:rPr>
              <a:t>深圳机场</a:t>
            </a:r>
            <a:r>
              <a:rPr lang="en-US" altLang="zh-CN" sz="1600" b="1" dirty="0">
                <a:latin typeface="微软雅黑" panose="020B0503020204020204" pitchFamily="34" charset="-122"/>
                <a:ea typeface="微软雅黑" panose="020B0503020204020204" pitchFamily="34" charset="-122"/>
              </a:rPr>
              <a:t>T3</a:t>
            </a:r>
            <a:r>
              <a:rPr lang="zh-CN" altLang="zh-CN" sz="1600" b="1" dirty="0">
                <a:latin typeface="微软雅黑" panose="020B0503020204020204" pitchFamily="34" charset="-122"/>
                <a:ea typeface="微软雅黑" panose="020B0503020204020204" pitchFamily="34" charset="-122"/>
              </a:rPr>
              <a:t>航站楼</a:t>
            </a:r>
            <a:endParaRPr lang="zh-CN" altLang="en-US" sz="1600" b="1" dirty="0">
              <a:latin typeface="微软雅黑" panose="020B0503020204020204" pitchFamily="34" charset="-122"/>
              <a:ea typeface="微软雅黑" panose="020B0503020204020204" pitchFamily="34" charset="-122"/>
            </a:endParaRPr>
          </a:p>
        </p:txBody>
      </p:sp>
      <p:sp>
        <p:nvSpPr>
          <p:cNvPr id="30734" name="文本框 1"/>
          <p:cNvSpPr txBox="1"/>
          <p:nvPr/>
        </p:nvSpPr>
        <p:spPr>
          <a:xfrm>
            <a:off x="404813" y="301625"/>
            <a:ext cx="4525962" cy="954088"/>
          </a:xfrm>
          <a:prstGeom prst="rect">
            <a:avLst/>
          </a:prstGeom>
          <a:noFill/>
          <a:ln w="9525">
            <a:noFill/>
          </a:ln>
        </p:spPr>
        <p:txBody>
          <a:bodyPr wrap="square" anchor="t" anchorCtr="0">
            <a:spAutoFit/>
          </a:bodyPr>
          <a:p>
            <a:r>
              <a:rPr lang="zh-CN" altLang="en-US" sz="2800" b="1">
                <a:solidFill>
                  <a:srgbClr val="014099"/>
                </a:solidFill>
                <a:latin typeface="微软雅黑" panose="020B0503020204020204" pitchFamily="34" charset="-122"/>
                <a:ea typeface="微软雅黑" panose="020B0503020204020204" pitchFamily="34" charset="-122"/>
                <a:sym typeface="微软雅黑" panose="020B0503020204020204" pitchFamily="34" charset="-122"/>
              </a:rPr>
              <a:t>承担重大重点工程案例</a:t>
            </a:r>
            <a:endParaRPr lang="zh-CN" altLang="en-US" sz="2800" b="1" baseline="0">
              <a:solidFill>
                <a:srgbClr val="014099"/>
              </a:solidFill>
              <a:latin typeface="微软雅黑" panose="020B0503020204020204" pitchFamily="34" charset="-122"/>
              <a:ea typeface="微软雅黑" panose="020B0503020204020204" pitchFamily="34" charset="-122"/>
            </a:endParaRPr>
          </a:p>
          <a:p>
            <a:endParaRPr lang="zh-CN" altLang="en-US" sz="2800" b="1" baseline="0">
              <a:solidFill>
                <a:srgbClr val="014099"/>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4" name="Picture 4"/>
          <p:cNvPicPr/>
          <p:nvPr/>
        </p:nvPicPr>
        <p:blipFill>
          <a:blip r:embed="rId1" cstate="print"/>
          <a:srcRect/>
          <a:stretch>
            <a:fillRect/>
          </a:stretch>
        </p:blipFill>
        <p:spPr>
          <a:xfrm>
            <a:off x="832168" y="1308715"/>
            <a:ext cx="3206350" cy="1979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3" name="图片 32"/>
          <p:cNvPicPr/>
          <p:nvPr/>
        </p:nvPicPr>
        <p:blipFill>
          <a:blip r:embed="rId2" cstate="print"/>
          <a:srcRect b="-6206"/>
          <a:stretch>
            <a:fillRect/>
          </a:stretch>
        </p:blipFill>
        <p:spPr>
          <a:xfrm>
            <a:off x="7813179" y="1308715"/>
            <a:ext cx="3091861" cy="21182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4" name="图片 33"/>
          <p:cNvPicPr/>
          <p:nvPr/>
        </p:nvPicPr>
        <p:blipFill>
          <a:blip r:embed="rId3" cstate="print"/>
          <a:srcRect b="6814"/>
          <a:stretch>
            <a:fillRect/>
          </a:stretch>
        </p:blipFill>
        <p:spPr>
          <a:xfrm>
            <a:off x="832168" y="3766389"/>
            <a:ext cx="3206350" cy="19386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5" name="图片 34"/>
          <p:cNvPicPr/>
          <p:nvPr/>
        </p:nvPicPr>
        <p:blipFill>
          <a:blip r:embed="rId4" cstate="print"/>
          <a:srcRect b="11122"/>
          <a:stretch>
            <a:fillRect/>
          </a:stretch>
        </p:blipFill>
        <p:spPr>
          <a:xfrm>
            <a:off x="7869326" y="3766388"/>
            <a:ext cx="3166342" cy="19622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6" name="图片 35"/>
          <p:cNvPicPr/>
          <p:nvPr/>
        </p:nvPicPr>
        <p:blipFill>
          <a:blip r:embed="rId5" cstate="print"/>
          <a:stretch>
            <a:fillRect/>
          </a:stretch>
        </p:blipFill>
        <p:spPr>
          <a:xfrm>
            <a:off x="4352657" y="3742820"/>
            <a:ext cx="3146384" cy="19622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1750" name="文本框 36"/>
          <p:cNvSpPr txBox="1"/>
          <p:nvPr/>
        </p:nvSpPr>
        <p:spPr>
          <a:xfrm>
            <a:off x="1149350" y="3343275"/>
            <a:ext cx="2571750" cy="338138"/>
          </a:xfrm>
          <a:prstGeom prst="rect">
            <a:avLst/>
          </a:prstGeom>
          <a:noFill/>
          <a:ln w="9525">
            <a:noFill/>
          </a:ln>
        </p:spPr>
        <p:txBody>
          <a:bodyPr anchor="t" anchorCtr="0">
            <a:spAutoFit/>
          </a:bodyPr>
          <a:p>
            <a:pPr eaLnBrk="0" hangingPunct="0"/>
            <a:r>
              <a:rPr lang="zh-CN" altLang="zh-CN" sz="1600" dirty="0">
                <a:latin typeface="微软雅黑" panose="020B0503020204020204" pitchFamily="34" charset="-122"/>
                <a:ea typeface="微软雅黑" panose="020B0503020204020204" pitchFamily="34" charset="-122"/>
              </a:rPr>
              <a:t>深圳北站交通枢纽工程</a:t>
            </a:r>
            <a:endParaRPr lang="zh-CN" altLang="en-US" sz="1600" dirty="0">
              <a:latin typeface="微软雅黑" panose="020B0503020204020204" pitchFamily="34" charset="-122"/>
              <a:ea typeface="微软雅黑" panose="020B0503020204020204" pitchFamily="34" charset="-122"/>
            </a:endParaRPr>
          </a:p>
        </p:txBody>
      </p:sp>
      <p:sp>
        <p:nvSpPr>
          <p:cNvPr id="31751" name="文本框 38"/>
          <p:cNvSpPr txBox="1"/>
          <p:nvPr/>
        </p:nvSpPr>
        <p:spPr>
          <a:xfrm>
            <a:off x="8440738" y="3330575"/>
            <a:ext cx="2219325" cy="339725"/>
          </a:xfrm>
          <a:prstGeom prst="rect">
            <a:avLst/>
          </a:prstGeom>
          <a:noFill/>
          <a:ln w="9525">
            <a:noFill/>
          </a:ln>
        </p:spPr>
        <p:txBody>
          <a:bodyPr anchor="t" anchorCtr="0">
            <a:spAutoFit/>
          </a:bodyPr>
          <a:p>
            <a:pPr eaLnBrk="0" hangingPunct="0"/>
            <a:r>
              <a:rPr lang="zh-CN" altLang="zh-CN" sz="1600" dirty="0">
                <a:latin typeface="微软雅黑" panose="020B0503020204020204" pitchFamily="34" charset="-122"/>
                <a:ea typeface="微软雅黑" panose="020B0503020204020204" pitchFamily="34" charset="-122"/>
              </a:rPr>
              <a:t>深圳地铁轨道工程</a:t>
            </a:r>
            <a:endParaRPr lang="zh-CN" altLang="en-US" sz="1600" dirty="0">
              <a:latin typeface="微软雅黑" panose="020B0503020204020204" pitchFamily="34" charset="-122"/>
              <a:ea typeface="微软雅黑" panose="020B0503020204020204" pitchFamily="34" charset="-122"/>
            </a:endParaRPr>
          </a:p>
        </p:txBody>
      </p:sp>
      <p:sp>
        <p:nvSpPr>
          <p:cNvPr id="31752" name="文本框 39"/>
          <p:cNvSpPr txBox="1"/>
          <p:nvPr/>
        </p:nvSpPr>
        <p:spPr>
          <a:xfrm>
            <a:off x="1403350" y="5813425"/>
            <a:ext cx="2635250" cy="338138"/>
          </a:xfrm>
          <a:prstGeom prst="rect">
            <a:avLst/>
          </a:prstGeom>
          <a:noFill/>
          <a:ln w="9525">
            <a:noFill/>
          </a:ln>
        </p:spPr>
        <p:txBody>
          <a:bodyPr anchor="t" anchorCtr="0">
            <a:spAutoFit/>
          </a:bodyPr>
          <a:p>
            <a:pPr eaLnBrk="0" hangingPunct="0"/>
            <a:r>
              <a:rPr lang="zh-CN" altLang="zh-CN" sz="1600" dirty="0">
                <a:latin typeface="微软雅黑" panose="020B0503020204020204" pitchFamily="34" charset="-122"/>
                <a:ea typeface="微软雅黑" panose="020B0503020204020204" pitchFamily="34" charset="-122"/>
              </a:rPr>
              <a:t>香港中文大学（深圳）</a:t>
            </a:r>
            <a:endParaRPr lang="zh-CN" altLang="en-US" sz="1600" dirty="0">
              <a:latin typeface="微软雅黑" panose="020B0503020204020204" pitchFamily="34" charset="-122"/>
              <a:ea typeface="微软雅黑" panose="020B0503020204020204" pitchFamily="34" charset="-122"/>
            </a:endParaRPr>
          </a:p>
        </p:txBody>
      </p:sp>
      <p:sp>
        <p:nvSpPr>
          <p:cNvPr id="31753" name="文本框 40"/>
          <p:cNvSpPr txBox="1"/>
          <p:nvPr/>
        </p:nvSpPr>
        <p:spPr>
          <a:xfrm>
            <a:off x="4110038" y="5805488"/>
            <a:ext cx="3703637" cy="338137"/>
          </a:xfrm>
          <a:prstGeom prst="rect">
            <a:avLst/>
          </a:prstGeom>
          <a:noFill/>
          <a:ln w="9525">
            <a:noFill/>
          </a:ln>
        </p:spPr>
        <p:txBody>
          <a:bodyPr anchor="t" anchorCtr="0">
            <a:spAutoFit/>
          </a:bodyPr>
          <a:p>
            <a:pPr eaLnBrk="0" hangingPunct="0"/>
            <a:r>
              <a:rPr lang="zh-CN" altLang="zh-CN" sz="1600" dirty="0">
                <a:latin typeface="微软雅黑" panose="020B0503020204020204" pitchFamily="34" charset="-122"/>
                <a:ea typeface="微软雅黑" panose="020B0503020204020204" pitchFamily="34" charset="-122"/>
              </a:rPr>
              <a:t>哈尔滨工业大学深圳校区扩建工程</a:t>
            </a:r>
            <a:endParaRPr lang="zh-CN" altLang="en-US" sz="1600" dirty="0">
              <a:latin typeface="微软雅黑" panose="020B0503020204020204" pitchFamily="34" charset="-122"/>
              <a:ea typeface="微软雅黑" panose="020B0503020204020204" pitchFamily="34" charset="-122"/>
            </a:endParaRPr>
          </a:p>
        </p:txBody>
      </p:sp>
      <p:sp>
        <p:nvSpPr>
          <p:cNvPr id="31754" name="文本框 41"/>
          <p:cNvSpPr txBox="1"/>
          <p:nvPr/>
        </p:nvSpPr>
        <p:spPr>
          <a:xfrm>
            <a:off x="7988300" y="5834063"/>
            <a:ext cx="3048000" cy="338137"/>
          </a:xfrm>
          <a:prstGeom prst="rect">
            <a:avLst/>
          </a:prstGeom>
          <a:noFill/>
          <a:ln w="9525">
            <a:noFill/>
          </a:ln>
        </p:spPr>
        <p:txBody>
          <a:bodyPr anchor="t" anchorCtr="0">
            <a:spAutoFit/>
          </a:bodyPr>
          <a:p>
            <a:pPr eaLnBrk="0" hangingPunct="0"/>
            <a:r>
              <a:rPr lang="zh-CN" altLang="zh-CN" sz="1600" dirty="0">
                <a:latin typeface="微软雅黑" panose="020B0503020204020204" pitchFamily="34" charset="-122"/>
                <a:ea typeface="微软雅黑" panose="020B0503020204020204" pitchFamily="34" charset="-122"/>
              </a:rPr>
              <a:t>深圳中学泥岗校区建设工程</a:t>
            </a:r>
            <a:endParaRPr lang="zh-CN" altLang="en-US" sz="1600" dirty="0">
              <a:latin typeface="微软雅黑" panose="020B0503020204020204" pitchFamily="34" charset="-122"/>
              <a:ea typeface="微软雅黑" panose="020B0503020204020204" pitchFamily="34" charset="-122"/>
            </a:endParaRPr>
          </a:p>
        </p:txBody>
      </p:sp>
      <p:pic>
        <p:nvPicPr>
          <p:cNvPr id="15" name="图片 14"/>
          <p:cNvPicPr/>
          <p:nvPr/>
        </p:nvPicPr>
        <p:blipFill>
          <a:blip r:embed="rId6" cstate="print"/>
          <a:srcRect/>
          <a:stretch>
            <a:fillRect/>
          </a:stretch>
        </p:blipFill>
        <p:spPr>
          <a:xfrm>
            <a:off x="4357249" y="1311311"/>
            <a:ext cx="3048454" cy="20031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1756" name="文本框 29"/>
          <p:cNvSpPr txBox="1"/>
          <p:nvPr/>
        </p:nvSpPr>
        <p:spPr>
          <a:xfrm>
            <a:off x="4230688" y="3368675"/>
            <a:ext cx="3956050" cy="338138"/>
          </a:xfrm>
          <a:prstGeom prst="rect">
            <a:avLst/>
          </a:prstGeom>
          <a:noFill/>
          <a:ln w="9525">
            <a:noFill/>
          </a:ln>
        </p:spPr>
        <p:txBody>
          <a:bodyPr anchor="t" anchorCtr="0">
            <a:spAutoFit/>
          </a:bodyPr>
          <a:p>
            <a:pPr eaLnBrk="0" hangingPunct="0"/>
            <a:r>
              <a:rPr lang="zh-CN" altLang="zh-CN" sz="1600" dirty="0">
                <a:latin typeface="微软雅黑" panose="020B0503020204020204" pitchFamily="34" charset="-122"/>
                <a:ea typeface="微软雅黑" panose="020B0503020204020204" pitchFamily="34" charset="-122"/>
              </a:rPr>
              <a:t>深圳市当代艺术馆及城市规划展览馆</a:t>
            </a:r>
            <a:endParaRPr lang="zh-CN" altLang="en-US" sz="16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 name="图片 20"/>
          <p:cNvPicPr>
            <a:picLocks noChangeAspect="1"/>
          </p:cNvPicPr>
          <p:nvPr/>
        </p:nvPicPr>
        <p:blipFill rotWithShape="1">
          <a:blip r:embed="rId1"/>
          <a:srcRect l="1759" t="6189" r="40954" b="33004"/>
          <a:stretch>
            <a:fillRect/>
          </a:stretch>
        </p:blipFill>
        <p:spPr>
          <a:xfrm>
            <a:off x="1017905" y="1539875"/>
            <a:ext cx="2599055" cy="2134235"/>
          </a:xfrm>
          <a:prstGeom prst="rect">
            <a:avLst/>
          </a:prstGeom>
          <a:ln>
            <a:noFill/>
          </a:ln>
          <a:effectLst/>
        </p:spPr>
      </p:pic>
      <p:sp>
        <p:nvSpPr>
          <p:cNvPr id="33794" name="文本框 29"/>
          <p:cNvSpPr txBox="1"/>
          <p:nvPr/>
        </p:nvSpPr>
        <p:spPr>
          <a:xfrm>
            <a:off x="7796213" y="1643063"/>
            <a:ext cx="3130550" cy="646112"/>
          </a:xfrm>
          <a:prstGeom prst="rect">
            <a:avLst/>
          </a:prstGeom>
          <a:noFill/>
          <a:ln w="9525">
            <a:noFill/>
          </a:ln>
        </p:spPr>
        <p:txBody>
          <a:bodyPr anchor="t" anchorCtr="0">
            <a:spAutoFit/>
          </a:bodyPr>
          <a:p>
            <a:pPr eaLnBrk="0" hangingPunct="0"/>
            <a:r>
              <a:rPr lang="zh-CN" altLang="en-US" b="1" dirty="0">
                <a:solidFill>
                  <a:schemeClr val="bg1"/>
                </a:solidFill>
                <a:latin typeface="微软雅黑" panose="020B0503020204020204" pitchFamily="34" charset="-122"/>
                <a:ea typeface="微软雅黑" panose="020B0503020204020204" pitchFamily="34" charset="-122"/>
              </a:rPr>
              <a:t>承担</a:t>
            </a:r>
            <a:r>
              <a:rPr lang="en-US" altLang="zh-CN" b="1" dirty="0">
                <a:solidFill>
                  <a:schemeClr val="bg1"/>
                </a:solidFill>
                <a:latin typeface="微软雅黑" panose="020B0503020204020204" pitchFamily="34" charset="-122"/>
                <a:ea typeface="微软雅黑" panose="020B0503020204020204" pitchFamily="34" charset="-122"/>
              </a:rPr>
              <a:t>2019</a:t>
            </a:r>
            <a:r>
              <a:rPr lang="zh-CN" altLang="en-US" b="1" dirty="0">
                <a:solidFill>
                  <a:schemeClr val="bg1"/>
                </a:solidFill>
                <a:latin typeface="微软雅黑" panose="020B0503020204020204" pitchFamily="34" charset="-122"/>
                <a:ea typeface="微软雅黑" panose="020B0503020204020204" pitchFamily="34" charset="-122"/>
              </a:rPr>
              <a:t>年春晚深圳分会场舞台实时监测任务</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33795" name="文本框 1"/>
          <p:cNvSpPr txBox="1"/>
          <p:nvPr/>
        </p:nvSpPr>
        <p:spPr>
          <a:xfrm>
            <a:off x="9767570" y="2289175"/>
            <a:ext cx="1884680" cy="922020"/>
          </a:xfrm>
          <a:prstGeom prst="rect">
            <a:avLst/>
          </a:prstGeom>
          <a:noFill/>
          <a:ln w="9525">
            <a:noFill/>
          </a:ln>
        </p:spPr>
        <p:txBody>
          <a:bodyPr wrap="square" anchor="t" anchorCtr="0">
            <a:spAutoFit/>
          </a:bodyPr>
          <a:p>
            <a:pPr eaLnBrk="0" hangingPunct="0"/>
            <a:r>
              <a:rPr lang="zh-CN" altLang="en-US" dirty="0">
                <a:latin typeface="微软雅黑" panose="020B0503020204020204" pitchFamily="34" charset="-122"/>
                <a:ea typeface="微软雅黑" panose="020B0503020204020204" pitchFamily="34" charset="-122"/>
                <a:sym typeface="宋体" pitchFamily="2" charset="-122"/>
              </a:rPr>
              <a:t>承担</a:t>
            </a:r>
            <a:r>
              <a:rPr lang="en-US" altLang="zh-CN" dirty="0">
                <a:latin typeface="微软雅黑" panose="020B0503020204020204" pitchFamily="34" charset="-122"/>
                <a:ea typeface="微软雅黑" panose="020B0503020204020204" pitchFamily="34" charset="-122"/>
                <a:sym typeface="宋体" pitchFamily="2" charset="-122"/>
              </a:rPr>
              <a:t>2019</a:t>
            </a:r>
            <a:r>
              <a:rPr lang="zh-CN" altLang="en-US" dirty="0">
                <a:latin typeface="微软雅黑" panose="020B0503020204020204" pitchFamily="34" charset="-122"/>
                <a:ea typeface="微软雅黑" panose="020B0503020204020204" pitchFamily="34" charset="-122"/>
                <a:sym typeface="宋体" pitchFamily="2" charset="-122"/>
              </a:rPr>
              <a:t>年春晚深圳分会场舞台实时监测任务</a:t>
            </a:r>
            <a:endParaRPr lang="zh-CN" altLang="en-US" dirty="0">
              <a:latin typeface="微软雅黑" panose="020B0503020204020204" pitchFamily="34" charset="-122"/>
              <a:ea typeface="微软雅黑" panose="020B0503020204020204" pitchFamily="34" charset="-122"/>
              <a:sym typeface="宋体" pitchFamily="2" charset="-122"/>
            </a:endParaRPr>
          </a:p>
        </p:txBody>
      </p:sp>
      <p:sp>
        <p:nvSpPr>
          <p:cNvPr id="33797" name="文本框 3"/>
          <p:cNvSpPr txBox="1"/>
          <p:nvPr/>
        </p:nvSpPr>
        <p:spPr>
          <a:xfrm>
            <a:off x="9736455" y="4458335"/>
            <a:ext cx="1915160" cy="1198880"/>
          </a:xfrm>
          <a:prstGeom prst="rect">
            <a:avLst/>
          </a:prstGeom>
          <a:noFill/>
          <a:ln w="9525">
            <a:noFill/>
          </a:ln>
        </p:spPr>
        <p:txBody>
          <a:bodyPr wrap="square" anchor="t" anchorCtr="0">
            <a:spAutoFit/>
          </a:bodyPr>
          <a:p>
            <a:r>
              <a:rPr lang="zh-CN" altLang="en-US" dirty="0">
                <a:latin typeface="微软雅黑" panose="020B0503020204020204" pitchFamily="34" charset="-122"/>
                <a:ea typeface="微软雅黑" panose="020B0503020204020204" pitchFamily="34" charset="-122"/>
                <a:sym typeface="宋体" pitchFamily="2" charset="-122"/>
              </a:rPr>
              <a:t>参与</a:t>
            </a:r>
            <a:r>
              <a:rPr lang="zh-CN" altLang="zh-CN" dirty="0">
                <a:latin typeface="微软雅黑" panose="020B0503020204020204" pitchFamily="34" charset="-122"/>
                <a:ea typeface="微软雅黑" panose="020B0503020204020204" pitchFamily="34" charset="-122"/>
                <a:sym typeface="宋体" pitchFamily="2" charset="-122"/>
              </a:rPr>
              <a:t>深圳特区</a:t>
            </a:r>
            <a:r>
              <a:rPr lang="en-US" altLang="zh-CN" dirty="0">
                <a:latin typeface="微软雅黑" panose="020B0503020204020204" pitchFamily="34" charset="-122"/>
                <a:ea typeface="微软雅黑" panose="020B0503020204020204" pitchFamily="34" charset="-122"/>
                <a:sym typeface="宋体" pitchFamily="2" charset="-122"/>
              </a:rPr>
              <a:t>40</a:t>
            </a:r>
            <a:r>
              <a:rPr lang="zh-CN" altLang="zh-CN" dirty="0">
                <a:latin typeface="微软雅黑" panose="020B0503020204020204" pitchFamily="34" charset="-122"/>
                <a:ea typeface="微软雅黑" panose="020B0503020204020204" pitchFamily="34" charset="-122"/>
                <a:sym typeface="宋体" pitchFamily="2" charset="-122"/>
              </a:rPr>
              <a:t>周年庆祝大会</a:t>
            </a:r>
            <a:r>
              <a:rPr lang="zh-CN" altLang="en-US" dirty="0">
                <a:latin typeface="微软雅黑" panose="020B0503020204020204" pitchFamily="34" charset="-122"/>
                <a:ea typeface="微软雅黑" panose="020B0503020204020204" pitchFamily="34" charset="-122"/>
                <a:sym typeface="宋体" pitchFamily="2" charset="-122"/>
              </a:rPr>
              <a:t>场馆</a:t>
            </a:r>
            <a:r>
              <a:rPr lang="zh-CN" altLang="zh-CN" dirty="0">
                <a:latin typeface="微软雅黑" panose="020B0503020204020204" pitchFamily="34" charset="-122"/>
                <a:ea typeface="微软雅黑" panose="020B0503020204020204" pitchFamily="34" charset="-122"/>
                <a:sym typeface="宋体" pitchFamily="2" charset="-122"/>
              </a:rPr>
              <a:t>室内环境检测保障</a:t>
            </a:r>
            <a:r>
              <a:rPr lang="zh-CN" altLang="en-US" dirty="0">
                <a:latin typeface="微软雅黑" panose="020B0503020204020204" pitchFamily="34" charset="-122"/>
                <a:ea typeface="微软雅黑" panose="020B0503020204020204" pitchFamily="34" charset="-122"/>
                <a:sym typeface="宋体" pitchFamily="2" charset="-122"/>
              </a:rPr>
              <a:t>工作</a:t>
            </a:r>
            <a:endParaRPr lang="zh-CN" altLang="en-US" dirty="0">
              <a:latin typeface="微软雅黑" panose="020B0503020204020204" pitchFamily="34" charset="-122"/>
              <a:ea typeface="微软雅黑" panose="020B0503020204020204" pitchFamily="34" charset="-122"/>
              <a:sym typeface="宋体" pitchFamily="2" charset="-122"/>
            </a:endParaRPr>
          </a:p>
        </p:txBody>
      </p:sp>
      <p:sp>
        <p:nvSpPr>
          <p:cNvPr id="33798" name="文本框 4"/>
          <p:cNvSpPr txBox="1"/>
          <p:nvPr/>
        </p:nvSpPr>
        <p:spPr>
          <a:xfrm>
            <a:off x="428943" y="628650"/>
            <a:ext cx="5014912" cy="1076325"/>
          </a:xfrm>
          <a:prstGeom prst="rect">
            <a:avLst/>
          </a:prstGeom>
          <a:noFill/>
          <a:ln w="9525">
            <a:noFill/>
          </a:ln>
        </p:spPr>
        <p:txBody>
          <a:bodyPr wrap="square" anchor="t" anchorCtr="0">
            <a:spAutoFit/>
          </a:bodyPr>
          <a:p>
            <a:r>
              <a:rPr lang="zh-CN" altLang="en-US" sz="3200" b="1">
                <a:solidFill>
                  <a:srgbClr val="014099"/>
                </a:solidFill>
                <a:latin typeface="微软雅黑" panose="020B0503020204020204" pitchFamily="34" charset="-122"/>
                <a:ea typeface="微软雅黑" panose="020B0503020204020204" pitchFamily="34" charset="-122"/>
                <a:sym typeface="微软雅黑" panose="020B0503020204020204" pitchFamily="34" charset="-122"/>
              </a:rPr>
              <a:t>承担重大重点工程案例</a:t>
            </a:r>
            <a:endParaRPr lang="zh-CN" altLang="en-US" sz="3200" b="1" baseline="0">
              <a:solidFill>
                <a:srgbClr val="014099"/>
              </a:solidFill>
              <a:latin typeface="微软雅黑" panose="020B0503020204020204" pitchFamily="34" charset="-122"/>
              <a:ea typeface="微软雅黑" panose="020B0503020204020204" pitchFamily="34" charset="-122"/>
            </a:endParaRPr>
          </a:p>
          <a:p>
            <a:endParaRPr lang="zh-CN" altLang="en-US" sz="3200" b="1" baseline="0">
              <a:solidFill>
                <a:srgbClr val="014099"/>
              </a:solidFill>
              <a:latin typeface="微软雅黑" panose="020B0503020204020204" pitchFamily="34" charset="-122"/>
              <a:ea typeface="微软雅黑" panose="020B0503020204020204" pitchFamily="34" charset="-122"/>
            </a:endParaRPr>
          </a:p>
        </p:txBody>
      </p:sp>
      <p:pic>
        <p:nvPicPr>
          <p:cNvPr id="18" name="图片 17"/>
          <p:cNvPicPr>
            <a:picLocks noChangeAspect="1"/>
          </p:cNvPicPr>
          <p:nvPr/>
        </p:nvPicPr>
        <p:blipFill>
          <a:blip r:embed="rId2"/>
          <a:srcRect t="15982" b="17666"/>
          <a:stretch>
            <a:fillRect/>
          </a:stretch>
        </p:blipFill>
        <p:spPr>
          <a:xfrm>
            <a:off x="3863975" y="3893185"/>
            <a:ext cx="5764530" cy="2329180"/>
          </a:xfrm>
          <a:prstGeom prst="rect">
            <a:avLst/>
          </a:prstGeom>
          <a:ln>
            <a:noFill/>
          </a:ln>
          <a:effectLst/>
        </p:spPr>
      </p:pic>
      <p:pic>
        <p:nvPicPr>
          <p:cNvPr id="43015" name="Picture 7"/>
          <p:cNvPicPr>
            <a:picLocks noChangeAspect="1"/>
          </p:cNvPicPr>
          <p:nvPr/>
        </p:nvPicPr>
        <p:blipFill>
          <a:blip r:embed="rId3"/>
          <a:srcRect t="4276" r="1850" b="11116"/>
          <a:stretch>
            <a:fillRect/>
          </a:stretch>
        </p:blipFill>
        <p:spPr>
          <a:xfrm>
            <a:off x="3863975" y="1539875"/>
            <a:ext cx="5763895" cy="2134235"/>
          </a:xfrm>
          <a:prstGeom prst="rect">
            <a:avLst/>
          </a:prstGeom>
          <a:noFill/>
          <a:ln w="9525">
            <a:noFill/>
          </a:ln>
        </p:spPr>
      </p:pic>
      <p:pic>
        <p:nvPicPr>
          <p:cNvPr id="44038" name="Picture 3"/>
          <p:cNvPicPr>
            <a:picLocks noChangeAspect="1"/>
          </p:cNvPicPr>
          <p:nvPr/>
        </p:nvPicPr>
        <p:blipFill>
          <a:blip r:embed="rId4"/>
          <a:srcRect r="16662"/>
          <a:stretch>
            <a:fillRect/>
          </a:stretch>
        </p:blipFill>
        <p:spPr>
          <a:xfrm>
            <a:off x="1017270" y="3893185"/>
            <a:ext cx="2600325" cy="230060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4817" name="Picture 2"/>
          <p:cNvPicPr>
            <a:picLocks noChangeAspect="1"/>
          </p:cNvPicPr>
          <p:nvPr/>
        </p:nvPicPr>
        <p:blipFill>
          <a:blip r:embed="rId1"/>
          <a:stretch>
            <a:fillRect/>
          </a:stretch>
        </p:blipFill>
        <p:spPr>
          <a:xfrm>
            <a:off x="762000" y="1366520"/>
            <a:ext cx="3905250" cy="4804410"/>
          </a:xfrm>
          <a:prstGeom prst="rect">
            <a:avLst/>
          </a:prstGeom>
          <a:noFill/>
          <a:ln w="9525">
            <a:noFill/>
          </a:ln>
        </p:spPr>
      </p:pic>
      <p:pic>
        <p:nvPicPr>
          <p:cNvPr id="34818" name="Picture 4"/>
          <p:cNvPicPr>
            <a:picLocks noChangeAspect="1"/>
          </p:cNvPicPr>
          <p:nvPr/>
        </p:nvPicPr>
        <p:blipFill>
          <a:blip r:embed="rId2"/>
          <a:srcRect t="6334"/>
          <a:stretch>
            <a:fillRect/>
          </a:stretch>
        </p:blipFill>
        <p:spPr>
          <a:xfrm>
            <a:off x="4876800" y="2982913"/>
            <a:ext cx="6477000" cy="3208337"/>
          </a:xfrm>
          <a:prstGeom prst="rect">
            <a:avLst/>
          </a:prstGeom>
          <a:noFill/>
          <a:ln w="9525">
            <a:noFill/>
          </a:ln>
        </p:spPr>
      </p:pic>
      <p:sp>
        <p:nvSpPr>
          <p:cNvPr id="34819" name="文本框 1"/>
          <p:cNvSpPr txBox="1"/>
          <p:nvPr/>
        </p:nvSpPr>
        <p:spPr>
          <a:xfrm>
            <a:off x="404813" y="517525"/>
            <a:ext cx="4471987" cy="1076325"/>
          </a:xfrm>
          <a:prstGeom prst="rect">
            <a:avLst/>
          </a:prstGeom>
          <a:noFill/>
          <a:ln w="9525">
            <a:noFill/>
          </a:ln>
        </p:spPr>
        <p:txBody>
          <a:bodyPr wrap="square" anchor="t" anchorCtr="0">
            <a:spAutoFit/>
          </a:bodyPr>
          <a:p>
            <a:pPr algn="l">
              <a:buClrTx/>
              <a:buSzTx/>
              <a:buFontTx/>
            </a:pPr>
            <a:r>
              <a:rPr lang="zh-CN" altLang="en-US" sz="3200" b="1">
                <a:solidFill>
                  <a:srgbClr val="014099"/>
                </a:solidFill>
                <a:latin typeface="微软雅黑" panose="020B0503020204020204" pitchFamily="34" charset="-122"/>
                <a:ea typeface="微软雅黑" panose="020B0503020204020204" pitchFamily="34" charset="-122"/>
                <a:sym typeface="微软雅黑" panose="020B0503020204020204" pitchFamily="34" charset="-122"/>
              </a:rPr>
              <a:t>承担重大重点工程案例</a:t>
            </a:r>
            <a:endParaRPr lang="zh-CN" altLang="en-US" sz="3200" b="1" baseline="0">
              <a:solidFill>
                <a:srgbClr val="014099"/>
              </a:solidFill>
              <a:latin typeface="微软雅黑" panose="020B0503020204020204" pitchFamily="34" charset="-122"/>
              <a:ea typeface="微软雅黑" panose="020B0503020204020204" pitchFamily="34" charset="-122"/>
            </a:endParaRPr>
          </a:p>
          <a:p>
            <a:endParaRPr lang="zh-CN" altLang="en-US" sz="3200" b="1" baseline="0">
              <a:solidFill>
                <a:srgbClr val="014099"/>
              </a:solidFill>
              <a:latin typeface="微软雅黑" panose="020B0503020204020204" pitchFamily="34" charset="-122"/>
              <a:ea typeface="微软雅黑" panose="020B0503020204020204" pitchFamily="34" charset="-122"/>
            </a:endParaRPr>
          </a:p>
        </p:txBody>
      </p:sp>
      <p:sp>
        <p:nvSpPr>
          <p:cNvPr id="34820" name="文本框 2"/>
          <p:cNvSpPr txBox="1"/>
          <p:nvPr/>
        </p:nvSpPr>
        <p:spPr>
          <a:xfrm>
            <a:off x="4876800" y="1784350"/>
            <a:ext cx="4294505" cy="1198880"/>
          </a:xfrm>
          <a:prstGeom prst="rect">
            <a:avLst/>
          </a:prstGeom>
          <a:noFill/>
          <a:ln w="9525">
            <a:noFill/>
          </a:ln>
        </p:spPr>
        <p:txBody>
          <a:bodyPr wrap="square" anchor="t" anchorCtr="0">
            <a:spAutoFit/>
          </a:bodyPr>
          <a:p>
            <a:endParaRPr lang="zh-CN" altLang="en-US" b="1"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sym typeface="宋体" pitchFamily="2" charset="-122"/>
              </a:rPr>
              <a:t>全力保障市第三人民医院二期应急工程（深圳小汤山）的建设进度</a:t>
            </a:r>
            <a:endParaRPr lang="zh-CN" altLang="en-US" dirty="0">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标题 1"/>
          <p:cNvSpPr txBox="1"/>
          <p:nvPr/>
        </p:nvSpPr>
        <p:spPr>
          <a:xfrm>
            <a:off x="4051300" y="1168400"/>
            <a:ext cx="3143250" cy="571500"/>
          </a:xfrm>
          <a:prstGeom prst="rect">
            <a:avLst/>
          </a:prstGeom>
          <a:solidFill>
            <a:schemeClr val="accent1">
              <a:lumMod val="75000"/>
            </a:schemeClr>
          </a:solidFill>
        </p:spPr>
        <p:txBody>
          <a:bodyPr>
            <a:normAutofit fontScale="87500"/>
          </a:bodyPr>
          <a:lstStyle/>
          <a:p>
            <a:pPr marR="0" algn="ctr" defTabSz="914400" eaLnBrk="0" hangingPunct="0">
              <a:buClrTx/>
              <a:buSzTx/>
              <a:buFontTx/>
              <a:buNone/>
              <a:defRPr/>
            </a:pPr>
            <a:r>
              <a:rPr kumimoji="0" lang="zh-CN" altLang="en-US" sz="3300" b="1" kern="1200" cap="none" spc="300" normalizeH="0" baseline="0"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内  容</a:t>
            </a:r>
            <a:endParaRPr kumimoji="0" lang="zh-CN" altLang="en-US" sz="3300" b="1" kern="1200" cap="none" spc="300" normalizeH="0" baseline="0"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副标题 2"/>
          <p:cNvSpPr txBox="1"/>
          <p:nvPr/>
        </p:nvSpPr>
        <p:spPr>
          <a:xfrm>
            <a:off x="3942080" y="2809240"/>
            <a:ext cx="6850380" cy="506095"/>
          </a:xfrm>
          <a:prstGeom prst="rect">
            <a:avLst/>
          </a:prstGeom>
        </p:spPr>
        <p:txBody>
          <a:bodyPr anchor="ctr"/>
          <a:lstStyle/>
          <a:p>
            <a:pPr marL="228600" marR="0" indent="-228600" defTabSz="914400" eaLnBrk="0" hangingPunct="0">
              <a:lnSpc>
                <a:spcPct val="130000"/>
              </a:lnSpc>
              <a:spcAft>
                <a:spcPts val="0"/>
              </a:spcAft>
              <a:buClrTx/>
              <a:buSzTx/>
              <a:buFontTx/>
              <a:buNone/>
              <a:defRPr/>
            </a:pPr>
            <a:r>
              <a:rPr lang="zh-CN" altLang="en-US" sz="2800" b="1" noProof="0" dirty="0">
                <a:solidFill>
                  <a:schemeClr val="accent1">
                    <a:lumMod val="75000"/>
                  </a:schemeClr>
                </a:solidFill>
                <a:latin typeface="微软雅黑" panose="020B0503020204020204" pitchFamily="34" charset="-122"/>
                <a:ea typeface="微软雅黑" panose="020B0503020204020204" pitchFamily="34" charset="-122"/>
                <a:cs typeface="+mj-cs"/>
                <a:sym typeface="+mn-ea"/>
              </a:rPr>
              <a:t>中心本部的岗位需求</a:t>
            </a:r>
            <a:endParaRPr kumimoji="0" lang="zh-CN" altLang="en-US" sz="2800" b="1" kern="1200" cap="none" spc="0" normalizeH="0" baseline="0" noProof="0" dirty="0">
              <a:solidFill>
                <a:schemeClr val="accent1">
                  <a:lumMod val="75000"/>
                </a:schemeClr>
              </a:solidFill>
              <a:latin typeface="微软雅黑" panose="020B0503020204020204" pitchFamily="34" charset="-122"/>
              <a:ea typeface="微软雅黑" panose="020B0503020204020204" pitchFamily="34" charset="-122"/>
              <a:cs typeface="+mj-cs"/>
            </a:endParaRPr>
          </a:p>
        </p:txBody>
      </p:sp>
      <p:sp>
        <p:nvSpPr>
          <p:cNvPr id="32" name="矩形 8"/>
          <p:cNvSpPr>
            <a:spLocks noChangeArrowheads="1"/>
          </p:cNvSpPr>
          <p:nvPr/>
        </p:nvSpPr>
        <p:spPr bwMode="auto">
          <a:xfrm>
            <a:off x="3328670" y="2087958"/>
            <a:ext cx="483338" cy="393415"/>
          </a:xfrm>
          <a:custGeom>
            <a:avLst/>
            <a:gdLst>
              <a:gd name="T0" fmla="*/ 0 w 855095"/>
              <a:gd name="T1" fmla="*/ 0 h 855095"/>
              <a:gd name="T2" fmla="*/ 855095 w 855095"/>
              <a:gd name="T3" fmla="*/ 855095 h 855095"/>
            </a:gdLst>
            <a:ahLst/>
            <a:cxnLst/>
            <a:rect l="T0" t="T1" r="T2" b="T3"/>
            <a:pathLst>
              <a:path w="855095" h="855095">
                <a:moveTo>
                  <a:pt x="805897" y="427546"/>
                </a:moveTo>
                <a:lnTo>
                  <a:pt x="855095" y="427546"/>
                </a:lnTo>
                <a:lnTo>
                  <a:pt x="855095" y="855095"/>
                </a:lnTo>
                <a:lnTo>
                  <a:pt x="427546" y="855095"/>
                </a:lnTo>
                <a:lnTo>
                  <a:pt x="427546" y="805897"/>
                </a:lnTo>
                <a:lnTo>
                  <a:pt x="805897" y="805897"/>
                </a:lnTo>
                <a:lnTo>
                  <a:pt x="805897" y="427546"/>
                </a:lnTo>
                <a:close/>
                <a:moveTo>
                  <a:pt x="0" y="0"/>
                </a:moveTo>
                <a:lnTo>
                  <a:pt x="427546" y="0"/>
                </a:lnTo>
                <a:lnTo>
                  <a:pt x="427546" y="49196"/>
                </a:lnTo>
                <a:lnTo>
                  <a:pt x="49196" y="49196"/>
                </a:lnTo>
                <a:lnTo>
                  <a:pt x="49196" y="427546"/>
                </a:lnTo>
                <a:lnTo>
                  <a:pt x="0" y="427546"/>
                </a:lnTo>
                <a:lnTo>
                  <a:pt x="0" y="0"/>
                </a:lnTo>
                <a:close/>
              </a:path>
            </a:pathLst>
          </a:custGeom>
          <a:solidFill>
            <a:schemeClr val="accent1">
              <a:lumMod val="75000"/>
            </a:schemeClr>
          </a:solidFill>
          <a:ln w="9525">
            <a:noFill/>
            <a:miter lim="800000"/>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accent1">
                    <a:lumMod val="75000"/>
                  </a:schemeClr>
                </a:solidFill>
                <a:effectLst/>
                <a:uLnTx/>
                <a:uFillTx/>
                <a:latin typeface="Impact" panose="020B0806030902050204" pitchFamily="34" charset="0"/>
                <a:ea typeface="宋体" pitchFamily="2" charset="-122"/>
                <a:cs typeface="+mn-cs"/>
                <a:sym typeface="Impact" panose="020B0806030902050204" pitchFamily="34" charset="0"/>
              </a:rPr>
              <a:t>01</a:t>
            </a:r>
            <a:endParaRPr kumimoji="0" lang="zh-CN" altLang="en-US" sz="2000" b="0" i="0" u="none" strike="noStrike" kern="1200" cap="none" spc="0" normalizeH="0" baseline="0" noProof="0" dirty="0">
              <a:ln>
                <a:noFill/>
              </a:ln>
              <a:solidFill>
                <a:schemeClr val="accent1">
                  <a:lumMod val="75000"/>
                </a:schemeClr>
              </a:solidFill>
              <a:effectLst/>
              <a:uLnTx/>
              <a:uFillTx/>
              <a:latin typeface="Impact" panose="020B0806030902050204" pitchFamily="34" charset="0"/>
              <a:ea typeface="宋体" pitchFamily="2" charset="-122"/>
              <a:cs typeface="+mn-cs"/>
              <a:sym typeface="Impact" panose="020B0806030902050204" pitchFamily="34" charset="0"/>
            </a:endParaRPr>
          </a:p>
        </p:txBody>
      </p:sp>
      <p:sp>
        <p:nvSpPr>
          <p:cNvPr id="33" name="矩形 8"/>
          <p:cNvSpPr>
            <a:spLocks noChangeArrowheads="1"/>
          </p:cNvSpPr>
          <p:nvPr/>
        </p:nvSpPr>
        <p:spPr bwMode="auto">
          <a:xfrm>
            <a:off x="3343348" y="2866307"/>
            <a:ext cx="484943" cy="391808"/>
          </a:xfrm>
          <a:custGeom>
            <a:avLst/>
            <a:gdLst>
              <a:gd name="T0" fmla="*/ 0 w 855095"/>
              <a:gd name="T1" fmla="*/ 0 h 855095"/>
              <a:gd name="T2" fmla="*/ 855095 w 855095"/>
              <a:gd name="T3" fmla="*/ 855095 h 855095"/>
            </a:gdLst>
            <a:ahLst/>
            <a:cxnLst/>
            <a:rect l="T0" t="T1" r="T2" b="T3"/>
            <a:pathLst>
              <a:path w="855095" h="855095">
                <a:moveTo>
                  <a:pt x="805897" y="427546"/>
                </a:moveTo>
                <a:lnTo>
                  <a:pt x="855095" y="427546"/>
                </a:lnTo>
                <a:lnTo>
                  <a:pt x="855095" y="855095"/>
                </a:lnTo>
                <a:lnTo>
                  <a:pt x="427546" y="855095"/>
                </a:lnTo>
                <a:lnTo>
                  <a:pt x="427546" y="805897"/>
                </a:lnTo>
                <a:lnTo>
                  <a:pt x="805897" y="805897"/>
                </a:lnTo>
                <a:lnTo>
                  <a:pt x="805897" y="427546"/>
                </a:lnTo>
                <a:close/>
                <a:moveTo>
                  <a:pt x="0" y="0"/>
                </a:moveTo>
                <a:lnTo>
                  <a:pt x="427546" y="0"/>
                </a:lnTo>
                <a:lnTo>
                  <a:pt x="427546" y="49196"/>
                </a:lnTo>
                <a:lnTo>
                  <a:pt x="49196" y="49196"/>
                </a:lnTo>
                <a:lnTo>
                  <a:pt x="49196" y="427546"/>
                </a:lnTo>
                <a:lnTo>
                  <a:pt x="0" y="427546"/>
                </a:lnTo>
                <a:lnTo>
                  <a:pt x="0" y="0"/>
                </a:lnTo>
                <a:close/>
              </a:path>
            </a:pathLst>
          </a:custGeom>
          <a:solidFill>
            <a:schemeClr val="tx1">
              <a:lumMod val="50000"/>
              <a:lumOff val="50000"/>
            </a:schemeClr>
          </a:solidFill>
          <a:ln w="9525">
            <a:noFill/>
            <a:miter lim="800000"/>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tx1">
                    <a:lumMod val="50000"/>
                    <a:lumOff val="50000"/>
                  </a:schemeClr>
                </a:solidFill>
                <a:effectLst/>
                <a:uLnTx/>
                <a:uFillTx/>
                <a:latin typeface="Impact" panose="020B0806030902050204" pitchFamily="34" charset="0"/>
                <a:ea typeface="宋体" pitchFamily="2" charset="-122"/>
                <a:cs typeface="+mn-cs"/>
                <a:sym typeface="Impact" panose="020B0806030902050204" pitchFamily="34" charset="0"/>
              </a:rPr>
              <a:t>02</a:t>
            </a:r>
            <a:endParaRPr kumimoji="0" lang="zh-CN" altLang="en-US" sz="2000" b="0" i="0" u="none" strike="noStrike" kern="1200" cap="none" spc="0" normalizeH="0" baseline="0" noProof="0" dirty="0">
              <a:ln>
                <a:noFill/>
              </a:ln>
              <a:solidFill>
                <a:schemeClr val="tx1">
                  <a:lumMod val="50000"/>
                  <a:lumOff val="50000"/>
                </a:schemeClr>
              </a:solidFill>
              <a:effectLst/>
              <a:uLnTx/>
              <a:uFillTx/>
              <a:latin typeface="Impact" panose="020B0806030902050204" pitchFamily="34" charset="0"/>
              <a:ea typeface="宋体" pitchFamily="2" charset="-122"/>
              <a:cs typeface="+mn-cs"/>
              <a:sym typeface="Impact" panose="020B0806030902050204" pitchFamily="34" charset="0"/>
            </a:endParaRPr>
          </a:p>
        </p:txBody>
      </p:sp>
      <p:sp>
        <p:nvSpPr>
          <p:cNvPr id="34" name="矩形 8"/>
          <p:cNvSpPr>
            <a:spLocks noChangeArrowheads="1"/>
          </p:cNvSpPr>
          <p:nvPr/>
        </p:nvSpPr>
        <p:spPr bwMode="auto">
          <a:xfrm>
            <a:off x="3345027" y="3626976"/>
            <a:ext cx="483338" cy="393415"/>
          </a:xfrm>
          <a:custGeom>
            <a:avLst/>
            <a:gdLst>
              <a:gd name="T0" fmla="*/ 0 w 855095"/>
              <a:gd name="T1" fmla="*/ 0 h 855095"/>
              <a:gd name="T2" fmla="*/ 855095 w 855095"/>
              <a:gd name="T3" fmla="*/ 855095 h 855095"/>
            </a:gdLst>
            <a:ahLst/>
            <a:cxnLst/>
            <a:rect l="T0" t="T1" r="T2" b="T3"/>
            <a:pathLst>
              <a:path w="855095" h="855095">
                <a:moveTo>
                  <a:pt x="805897" y="427546"/>
                </a:moveTo>
                <a:lnTo>
                  <a:pt x="855095" y="427546"/>
                </a:lnTo>
                <a:lnTo>
                  <a:pt x="855095" y="855095"/>
                </a:lnTo>
                <a:lnTo>
                  <a:pt x="427546" y="855095"/>
                </a:lnTo>
                <a:lnTo>
                  <a:pt x="427546" y="805897"/>
                </a:lnTo>
                <a:lnTo>
                  <a:pt x="805897" y="805897"/>
                </a:lnTo>
                <a:lnTo>
                  <a:pt x="805897" y="427546"/>
                </a:lnTo>
                <a:close/>
                <a:moveTo>
                  <a:pt x="0" y="0"/>
                </a:moveTo>
                <a:lnTo>
                  <a:pt x="427546" y="0"/>
                </a:lnTo>
                <a:lnTo>
                  <a:pt x="427546" y="49196"/>
                </a:lnTo>
                <a:lnTo>
                  <a:pt x="49196" y="49196"/>
                </a:lnTo>
                <a:lnTo>
                  <a:pt x="49196" y="427546"/>
                </a:lnTo>
                <a:lnTo>
                  <a:pt x="0" y="427546"/>
                </a:lnTo>
                <a:lnTo>
                  <a:pt x="0" y="0"/>
                </a:lnTo>
                <a:close/>
              </a:path>
            </a:pathLst>
          </a:custGeom>
          <a:solidFill>
            <a:schemeClr val="accent1">
              <a:lumMod val="75000"/>
            </a:schemeClr>
          </a:solidFill>
          <a:ln w="9525">
            <a:noFill/>
            <a:miter lim="800000"/>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accent1">
                    <a:lumMod val="75000"/>
                  </a:schemeClr>
                </a:solidFill>
                <a:effectLst/>
                <a:uLnTx/>
                <a:uFillTx/>
                <a:latin typeface="Impact" panose="020B0806030902050204" pitchFamily="34" charset="0"/>
                <a:ea typeface="宋体" pitchFamily="2" charset="-122"/>
                <a:cs typeface="+mn-cs"/>
                <a:sym typeface="Impact" panose="020B0806030902050204" pitchFamily="34" charset="0"/>
              </a:rPr>
              <a:t>03</a:t>
            </a:r>
            <a:endParaRPr kumimoji="0" lang="zh-CN" altLang="en-US" sz="2000" b="0" i="0" u="none" strike="noStrike" kern="1200" cap="none" spc="0" normalizeH="0" baseline="0" noProof="0" dirty="0">
              <a:ln>
                <a:noFill/>
              </a:ln>
              <a:solidFill>
                <a:schemeClr val="accent1">
                  <a:lumMod val="75000"/>
                </a:schemeClr>
              </a:solidFill>
              <a:effectLst/>
              <a:uLnTx/>
              <a:uFillTx/>
              <a:latin typeface="Impact" panose="020B0806030902050204" pitchFamily="34" charset="0"/>
              <a:ea typeface="宋体" pitchFamily="2" charset="-122"/>
              <a:cs typeface="+mn-cs"/>
              <a:sym typeface="Impact" panose="020B0806030902050204" pitchFamily="34" charset="0"/>
            </a:endParaRPr>
          </a:p>
        </p:txBody>
      </p:sp>
      <p:sp>
        <p:nvSpPr>
          <p:cNvPr id="35" name="矩形 8"/>
          <p:cNvSpPr>
            <a:spLocks noChangeArrowheads="1"/>
          </p:cNvSpPr>
          <p:nvPr/>
        </p:nvSpPr>
        <p:spPr bwMode="auto">
          <a:xfrm>
            <a:off x="3345180" y="4460701"/>
            <a:ext cx="484943" cy="391808"/>
          </a:xfrm>
          <a:custGeom>
            <a:avLst/>
            <a:gdLst>
              <a:gd name="T0" fmla="*/ 0 w 855095"/>
              <a:gd name="T1" fmla="*/ 0 h 855095"/>
              <a:gd name="T2" fmla="*/ 855095 w 855095"/>
              <a:gd name="T3" fmla="*/ 855095 h 855095"/>
            </a:gdLst>
            <a:ahLst/>
            <a:cxnLst/>
            <a:rect l="T0" t="T1" r="T2" b="T3"/>
            <a:pathLst>
              <a:path w="855095" h="855095">
                <a:moveTo>
                  <a:pt x="805897" y="427546"/>
                </a:moveTo>
                <a:lnTo>
                  <a:pt x="855095" y="427546"/>
                </a:lnTo>
                <a:lnTo>
                  <a:pt x="855095" y="855095"/>
                </a:lnTo>
                <a:lnTo>
                  <a:pt x="427546" y="855095"/>
                </a:lnTo>
                <a:lnTo>
                  <a:pt x="427546" y="805897"/>
                </a:lnTo>
                <a:lnTo>
                  <a:pt x="805897" y="805897"/>
                </a:lnTo>
                <a:lnTo>
                  <a:pt x="805897" y="427546"/>
                </a:lnTo>
                <a:close/>
                <a:moveTo>
                  <a:pt x="0" y="0"/>
                </a:moveTo>
                <a:lnTo>
                  <a:pt x="427546" y="0"/>
                </a:lnTo>
                <a:lnTo>
                  <a:pt x="427546" y="49196"/>
                </a:lnTo>
                <a:lnTo>
                  <a:pt x="49196" y="49196"/>
                </a:lnTo>
                <a:lnTo>
                  <a:pt x="49196" y="427546"/>
                </a:lnTo>
                <a:lnTo>
                  <a:pt x="0" y="427546"/>
                </a:lnTo>
                <a:lnTo>
                  <a:pt x="0" y="0"/>
                </a:lnTo>
                <a:close/>
              </a:path>
            </a:pathLst>
          </a:custGeom>
          <a:solidFill>
            <a:schemeClr val="tx1">
              <a:lumMod val="50000"/>
              <a:lumOff val="50000"/>
            </a:schemeClr>
          </a:solidFill>
          <a:ln w="9525">
            <a:noFill/>
            <a:miter lim="800000"/>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tx1">
                    <a:lumMod val="50000"/>
                    <a:lumOff val="50000"/>
                  </a:schemeClr>
                </a:solidFill>
                <a:effectLst/>
                <a:uLnTx/>
                <a:uFillTx/>
                <a:latin typeface="Impact" panose="020B0806030902050204" pitchFamily="34" charset="0"/>
                <a:ea typeface="宋体" pitchFamily="2" charset="-122"/>
                <a:cs typeface="+mn-cs"/>
                <a:sym typeface="Impact" panose="020B0806030902050204" pitchFamily="34" charset="0"/>
              </a:rPr>
              <a:t>04</a:t>
            </a:r>
            <a:endParaRPr kumimoji="0" lang="en-US" altLang="zh-CN" sz="2000" b="0" i="0" u="none" strike="noStrike" kern="1200" cap="none" spc="0" normalizeH="0" baseline="0" noProof="0" dirty="0">
              <a:ln>
                <a:noFill/>
              </a:ln>
              <a:solidFill>
                <a:schemeClr val="tx1">
                  <a:lumMod val="50000"/>
                  <a:lumOff val="50000"/>
                </a:schemeClr>
              </a:solidFill>
              <a:effectLst/>
              <a:uLnTx/>
              <a:uFillTx/>
              <a:latin typeface="Impact" panose="020B0806030902050204" pitchFamily="34" charset="0"/>
              <a:ea typeface="宋体" pitchFamily="2" charset="-122"/>
              <a:cs typeface="+mn-cs"/>
              <a:sym typeface="Impact" panose="020B0806030902050204" pitchFamily="34" charset="0"/>
            </a:endParaRPr>
          </a:p>
        </p:txBody>
      </p:sp>
      <p:sp>
        <p:nvSpPr>
          <p:cNvPr id="39" name="副标题 2"/>
          <p:cNvSpPr txBox="1"/>
          <p:nvPr/>
        </p:nvSpPr>
        <p:spPr>
          <a:xfrm>
            <a:off x="3942080" y="1816735"/>
            <a:ext cx="6745605" cy="992505"/>
          </a:xfrm>
          <a:prstGeom prst="rect">
            <a:avLst/>
          </a:prstGeom>
        </p:spPr>
        <p:txBody>
          <a:bodyPr anchor="ctr"/>
          <a:lstStyle/>
          <a:p>
            <a:pPr marL="228600" marR="0" indent="-228600" defTabSz="914400" eaLnBrk="0" hangingPunct="0">
              <a:lnSpc>
                <a:spcPct val="130000"/>
              </a:lnSpc>
              <a:spcAft>
                <a:spcPts val="0"/>
              </a:spcAft>
              <a:buClrTx/>
              <a:buSzTx/>
              <a:buFontTx/>
              <a:buNone/>
              <a:defRPr/>
            </a:pPr>
            <a:r>
              <a:rPr kumimoji="0" lang="zh-CN" altLang="en-US" sz="2800" b="1" kern="1200" cap="none" spc="0" normalizeH="0" baseline="0" noProof="0" dirty="0">
                <a:solidFill>
                  <a:schemeClr val="accent1">
                    <a:lumMod val="75000"/>
                  </a:schemeClr>
                </a:solidFill>
                <a:latin typeface="微软雅黑" panose="020B0503020204020204" pitchFamily="34" charset="-122"/>
                <a:ea typeface="微软雅黑" panose="020B0503020204020204" pitchFamily="34" charset="-122"/>
                <a:cs typeface="+mj-cs"/>
              </a:rPr>
              <a:t>深圳市检测鉴定中心情况介绍</a:t>
            </a:r>
            <a:endParaRPr kumimoji="0" lang="zh-CN" altLang="en-US" sz="2800" b="1" kern="1200" cap="none" spc="0" normalizeH="0" baseline="0" noProof="0" dirty="0">
              <a:solidFill>
                <a:schemeClr val="accent1">
                  <a:lumMod val="75000"/>
                </a:schemeClr>
              </a:solidFill>
              <a:latin typeface="微软雅黑" panose="020B0503020204020204" pitchFamily="34" charset="-122"/>
              <a:ea typeface="微软雅黑" panose="020B0503020204020204" pitchFamily="34" charset="-122"/>
              <a:cs typeface="+mj-cs"/>
            </a:endParaRPr>
          </a:p>
        </p:txBody>
      </p:sp>
      <p:sp>
        <p:nvSpPr>
          <p:cNvPr id="4" name="文本框 3"/>
          <p:cNvSpPr txBox="1"/>
          <p:nvPr/>
        </p:nvSpPr>
        <p:spPr>
          <a:xfrm>
            <a:off x="3828415" y="3542030"/>
            <a:ext cx="5824855" cy="563880"/>
          </a:xfrm>
          <a:prstGeom prst="rect">
            <a:avLst/>
          </a:prstGeom>
          <a:noFill/>
        </p:spPr>
        <p:txBody>
          <a:bodyPr wrap="square" rtlCol="0">
            <a:noAutofit/>
          </a:bodyPr>
          <a:p>
            <a:pPr marL="228600" marR="0" indent="-228600" defTabSz="914400" eaLnBrk="0" hangingPunct="0">
              <a:lnSpc>
                <a:spcPct val="130000"/>
              </a:lnSpc>
              <a:spcAft>
                <a:spcPts val="0"/>
              </a:spcAft>
              <a:buClrTx/>
              <a:buSzTx/>
              <a:buFontTx/>
              <a:buNone/>
              <a:defRPr/>
            </a:pPr>
            <a:r>
              <a:rPr lang="en-US" altLang="zh-CN" sz="2800" b="1" noProof="0" dirty="0">
                <a:solidFill>
                  <a:schemeClr val="accent1">
                    <a:lumMod val="75000"/>
                  </a:schemeClr>
                </a:solidFill>
                <a:latin typeface="微软雅黑" panose="020B0503020204020204" pitchFamily="34" charset="-122"/>
                <a:ea typeface="微软雅黑" panose="020B0503020204020204" pitchFamily="34" charset="-122"/>
                <a:cs typeface="+mj-cs"/>
                <a:sym typeface="Arial" panose="02080604020202020204" pitchFamily="34" charset="0"/>
              </a:rPr>
              <a:t> </a:t>
            </a:r>
            <a:r>
              <a:rPr lang="zh-CN" altLang="en-US" sz="2800" b="1" noProof="0" dirty="0">
                <a:solidFill>
                  <a:schemeClr val="accent1">
                    <a:lumMod val="75000"/>
                  </a:schemeClr>
                </a:solidFill>
                <a:latin typeface="微软雅黑" panose="020B0503020204020204" pitchFamily="34" charset="-122"/>
                <a:ea typeface="微软雅黑" panose="020B0503020204020204" pitchFamily="34" charset="-122"/>
                <a:cs typeface="+mj-cs"/>
                <a:sym typeface="+mn-ea"/>
              </a:rPr>
              <a:t>深汕合作区与分中心基本情况介绍</a:t>
            </a:r>
            <a:endParaRPr lang="zh-CN" altLang="en-US" sz="2800" b="1" noProof="0" dirty="0">
              <a:solidFill>
                <a:schemeClr val="accent1">
                  <a:lumMod val="75000"/>
                </a:schemeClr>
              </a:solidFill>
              <a:latin typeface="微软雅黑" panose="020B0503020204020204" pitchFamily="34" charset="-122"/>
              <a:ea typeface="微软雅黑" panose="020B0503020204020204" pitchFamily="34" charset="-122"/>
              <a:cs typeface="+mj-cs"/>
              <a:sym typeface="Arial" panose="02080604020202020204" pitchFamily="34" charset="0"/>
            </a:endParaRPr>
          </a:p>
        </p:txBody>
      </p:sp>
      <p:sp>
        <p:nvSpPr>
          <p:cNvPr id="5" name="文本框 4"/>
          <p:cNvSpPr txBox="1"/>
          <p:nvPr/>
        </p:nvSpPr>
        <p:spPr>
          <a:xfrm>
            <a:off x="3942080" y="4374515"/>
            <a:ext cx="4631055" cy="563880"/>
          </a:xfrm>
          <a:prstGeom prst="rect">
            <a:avLst/>
          </a:prstGeom>
          <a:noFill/>
        </p:spPr>
        <p:txBody>
          <a:bodyPr wrap="square" rtlCol="0">
            <a:noAutofit/>
          </a:bodyPr>
          <a:p>
            <a:pPr marL="228600" marR="0" indent="-228600" defTabSz="914400" eaLnBrk="0" hangingPunct="0">
              <a:lnSpc>
                <a:spcPct val="130000"/>
              </a:lnSpc>
              <a:spcAft>
                <a:spcPts val="0"/>
              </a:spcAft>
              <a:buClrTx/>
              <a:buSzTx/>
              <a:buFontTx/>
              <a:buNone/>
              <a:defRPr/>
            </a:pPr>
            <a:r>
              <a:rPr lang="zh-CN" altLang="en-US" sz="2800" b="1" noProof="0" dirty="0">
                <a:solidFill>
                  <a:schemeClr val="accent1">
                    <a:lumMod val="75000"/>
                  </a:schemeClr>
                </a:solidFill>
                <a:latin typeface="微软雅黑" panose="020B0503020204020204" pitchFamily="34" charset="-122"/>
                <a:ea typeface="微软雅黑" panose="020B0503020204020204" pitchFamily="34" charset="-122"/>
                <a:cs typeface="+mj-cs"/>
                <a:sym typeface="Arial" panose="02080604020202020204" pitchFamily="34" charset="0"/>
              </a:rPr>
              <a:t>深汕分中心的岗位需求</a:t>
            </a:r>
            <a:endParaRPr lang="zh-CN" altLang="en-US" sz="2800" b="1" noProof="0" dirty="0">
              <a:solidFill>
                <a:schemeClr val="accent1">
                  <a:lumMod val="75000"/>
                </a:schemeClr>
              </a:solidFill>
              <a:latin typeface="微软雅黑" panose="020B0503020204020204" pitchFamily="34" charset="-122"/>
              <a:ea typeface="微软雅黑" panose="020B0503020204020204" pitchFamily="34" charset="-122"/>
              <a:cs typeface="+mj-cs"/>
              <a:sym typeface="Arial" panose="02080604020202020204" pitchFamily="34" charset="0"/>
            </a:endParaRPr>
          </a:p>
        </p:txBody>
      </p:sp>
      <p:sp>
        <p:nvSpPr>
          <p:cNvPr id="2" name="矩形 8"/>
          <p:cNvSpPr>
            <a:spLocks noChangeArrowheads="1"/>
          </p:cNvSpPr>
          <p:nvPr/>
        </p:nvSpPr>
        <p:spPr bwMode="auto">
          <a:xfrm>
            <a:off x="3345180" y="5199841"/>
            <a:ext cx="484943" cy="391808"/>
          </a:xfrm>
          <a:custGeom>
            <a:avLst/>
            <a:gdLst>
              <a:gd name="T0" fmla="*/ 0 w 855095"/>
              <a:gd name="T1" fmla="*/ 0 h 855095"/>
              <a:gd name="T2" fmla="*/ 855095 w 855095"/>
              <a:gd name="T3" fmla="*/ 855095 h 855095"/>
            </a:gdLst>
            <a:ahLst/>
            <a:cxnLst/>
            <a:rect l="T0" t="T1" r="T2" b="T3"/>
            <a:pathLst>
              <a:path w="855095" h="855095">
                <a:moveTo>
                  <a:pt x="805897" y="427546"/>
                </a:moveTo>
                <a:lnTo>
                  <a:pt x="855095" y="427546"/>
                </a:lnTo>
                <a:lnTo>
                  <a:pt x="855095" y="855095"/>
                </a:lnTo>
                <a:lnTo>
                  <a:pt x="427546" y="855095"/>
                </a:lnTo>
                <a:lnTo>
                  <a:pt x="427546" y="805897"/>
                </a:lnTo>
                <a:lnTo>
                  <a:pt x="805897" y="805897"/>
                </a:lnTo>
                <a:lnTo>
                  <a:pt x="805897" y="427546"/>
                </a:lnTo>
                <a:close/>
                <a:moveTo>
                  <a:pt x="0" y="0"/>
                </a:moveTo>
                <a:lnTo>
                  <a:pt x="427546" y="0"/>
                </a:lnTo>
                <a:lnTo>
                  <a:pt x="427546" y="49196"/>
                </a:lnTo>
                <a:lnTo>
                  <a:pt x="49196" y="49196"/>
                </a:lnTo>
                <a:lnTo>
                  <a:pt x="49196" y="427546"/>
                </a:lnTo>
                <a:lnTo>
                  <a:pt x="0" y="427546"/>
                </a:lnTo>
                <a:lnTo>
                  <a:pt x="0" y="0"/>
                </a:lnTo>
                <a:close/>
              </a:path>
            </a:pathLst>
          </a:custGeom>
          <a:solidFill>
            <a:schemeClr val="tx1">
              <a:lumMod val="50000"/>
              <a:lumOff val="50000"/>
            </a:schemeClr>
          </a:solidFill>
          <a:ln w="9525">
            <a:noFill/>
            <a:miter lim="800000"/>
          </a:ln>
        </p:spPr>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tx1">
                    <a:lumMod val="50000"/>
                    <a:lumOff val="50000"/>
                  </a:schemeClr>
                </a:solidFill>
                <a:effectLst/>
                <a:uLnTx/>
                <a:uFillTx/>
                <a:latin typeface="Impact" panose="020B0806030902050204" pitchFamily="34" charset="0"/>
                <a:ea typeface="宋体" pitchFamily="2" charset="-122"/>
                <a:cs typeface="+mn-cs"/>
                <a:sym typeface="Impact" panose="020B0806030902050204" pitchFamily="34" charset="0"/>
              </a:rPr>
              <a:t>05</a:t>
            </a:r>
            <a:endParaRPr kumimoji="0" lang="en-US" altLang="zh-CN" sz="2000" b="0" i="0" u="none" strike="noStrike" kern="1200" cap="none" spc="0" normalizeH="0" baseline="0" noProof="0" dirty="0">
              <a:ln>
                <a:noFill/>
              </a:ln>
              <a:solidFill>
                <a:schemeClr val="tx1">
                  <a:lumMod val="50000"/>
                  <a:lumOff val="50000"/>
                </a:schemeClr>
              </a:solidFill>
              <a:effectLst/>
              <a:uLnTx/>
              <a:uFillTx/>
              <a:latin typeface="Impact" panose="020B0806030902050204" pitchFamily="34" charset="0"/>
              <a:ea typeface="宋体" pitchFamily="2" charset="-122"/>
              <a:cs typeface="+mn-cs"/>
              <a:sym typeface="Impact" panose="020B0806030902050204" pitchFamily="34" charset="0"/>
            </a:endParaRPr>
          </a:p>
        </p:txBody>
      </p:sp>
      <p:sp>
        <p:nvSpPr>
          <p:cNvPr id="3" name="文本框 2"/>
          <p:cNvSpPr txBox="1"/>
          <p:nvPr/>
        </p:nvSpPr>
        <p:spPr>
          <a:xfrm>
            <a:off x="3942080" y="5114290"/>
            <a:ext cx="4631055" cy="563880"/>
          </a:xfrm>
          <a:prstGeom prst="rect">
            <a:avLst/>
          </a:prstGeom>
          <a:noFill/>
        </p:spPr>
        <p:txBody>
          <a:bodyPr wrap="square" rtlCol="0">
            <a:noAutofit/>
          </a:bodyPr>
          <a:p>
            <a:pPr marL="228600" marR="0" indent="-228600" defTabSz="914400" eaLnBrk="0" hangingPunct="0">
              <a:lnSpc>
                <a:spcPct val="130000"/>
              </a:lnSpc>
              <a:spcAft>
                <a:spcPts val="0"/>
              </a:spcAft>
              <a:buClrTx/>
              <a:buSzTx/>
              <a:buFontTx/>
              <a:buNone/>
              <a:defRPr/>
            </a:pPr>
            <a:r>
              <a:rPr lang="zh-CN" altLang="en-US" sz="2800" b="1" noProof="0" dirty="0">
                <a:solidFill>
                  <a:schemeClr val="accent1">
                    <a:lumMod val="75000"/>
                  </a:schemeClr>
                </a:solidFill>
                <a:latin typeface="微软雅黑" panose="020B0503020204020204" pitchFamily="34" charset="-122"/>
                <a:ea typeface="微软雅黑" panose="020B0503020204020204" pitchFamily="34" charset="-122"/>
                <a:cs typeface="+mj-cs"/>
                <a:sym typeface="Arial" panose="02080604020202020204" pitchFamily="34" charset="0"/>
              </a:rPr>
              <a:t>应聘方式及福利</a:t>
            </a:r>
            <a:r>
              <a:rPr lang="zh-CN" altLang="en-US" sz="2800" b="1" noProof="0" dirty="0">
                <a:solidFill>
                  <a:schemeClr val="accent1">
                    <a:lumMod val="75000"/>
                  </a:schemeClr>
                </a:solidFill>
                <a:latin typeface="微软雅黑" panose="020B0503020204020204" pitchFamily="34" charset="-122"/>
                <a:ea typeface="微软雅黑" panose="020B0503020204020204" pitchFamily="34" charset="-122"/>
                <a:cs typeface="+mj-cs"/>
                <a:sym typeface="Arial" panose="02080604020202020204" pitchFamily="34" charset="0"/>
              </a:rPr>
              <a:t>介绍</a:t>
            </a:r>
            <a:endParaRPr lang="zh-CN" altLang="en-US" sz="2800" b="1" noProof="0" dirty="0">
              <a:solidFill>
                <a:schemeClr val="accent1">
                  <a:lumMod val="75000"/>
                </a:schemeClr>
              </a:solidFill>
              <a:latin typeface="微软雅黑" panose="020B0503020204020204" pitchFamily="34" charset="-122"/>
              <a:ea typeface="微软雅黑" panose="020B0503020204020204" pitchFamily="34" charset="-122"/>
              <a:cs typeface="+mj-cs"/>
              <a:sym typeface="Arial" panose="02080604020202020204" pitchFamily="34" charset="0"/>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397000" y="2625090"/>
            <a:ext cx="9207500" cy="1099185"/>
          </a:xfrm>
        </p:spPr>
        <p:txBody>
          <a:bodyPr lIns="121917" tIns="60958" rIns="121917" bIns="60958" anchor="ctr">
            <a:noAutofit/>
          </a:bodyPr>
          <a:lstStyle/>
          <a:p>
            <a:pPr marL="228600" marR="0" indent="-228600" defTabSz="914400" eaLnBrk="0" hangingPunct="0">
              <a:lnSpc>
                <a:spcPct val="130000"/>
              </a:lnSpc>
              <a:spcAft>
                <a:spcPts val="0"/>
              </a:spcAft>
              <a:buClrTx/>
              <a:buSzTx/>
              <a:buFontTx/>
              <a:buNone/>
              <a:defRPr/>
            </a:pPr>
            <a:r>
              <a:rPr lang="zh-CN" altLang="en-US" sz="4800" b="1" noProof="0" dirty="0" smtClean="0">
                <a:ln>
                  <a:noFill/>
                </a:ln>
                <a:solidFill>
                  <a:schemeClr val="accent1">
                    <a:lumMod val="75000"/>
                  </a:schemeClr>
                </a:solidFill>
                <a:effectLst/>
                <a:uLnTx/>
                <a:uFillTx/>
                <a:cs typeface="+mj-cs"/>
                <a:sym typeface="+mn-ea"/>
              </a:rPr>
              <a:t>岗位需求</a:t>
            </a:r>
            <a:endParaRPr kumimoji="0" lang="zh-CN" altLang="en-US" sz="4800" b="1" i="0" u="none" strike="noStrike" kern="1200" cap="none" spc="150" normalizeH="0" baseline="0" noProof="0" dirty="0" smtClean="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j-cs"/>
            </a:endParaRPr>
          </a:p>
        </p:txBody>
      </p:sp>
      <p:cxnSp>
        <p:nvCxnSpPr>
          <p:cNvPr id="13" name="直接连接符 12"/>
          <p:cNvCxnSpPr/>
          <p:nvPr/>
        </p:nvCxnSpPr>
        <p:spPr>
          <a:xfrm flipV="1">
            <a:off x="3495675" y="2562225"/>
            <a:ext cx="5305425" cy="1905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4857750" y="1524000"/>
            <a:ext cx="2286000" cy="666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4582" name="Rectangle 1"/>
          <p:cNvSpPr/>
          <p:nvPr/>
        </p:nvSpPr>
        <p:spPr>
          <a:xfrm>
            <a:off x="4857750" y="1619250"/>
            <a:ext cx="2286000" cy="450850"/>
          </a:xfrm>
          <a:prstGeom prst="rect">
            <a:avLst/>
          </a:prstGeom>
          <a:noFill/>
          <a:ln w="9525">
            <a:noFill/>
          </a:ln>
        </p:spPr>
        <p:txBody>
          <a:bodyPr lIns="121917" tIns="60958" rIns="121917" bIns="60958" anchor="ctr" anchorCtr="0">
            <a:spAutoFit/>
          </a:bodyPr>
          <a:lstStyle/>
          <a:p>
            <a:pPr algn="ctr">
              <a:buNone/>
            </a:pPr>
            <a:r>
              <a:rPr lang="zh-CN" altLang="en-US" sz="2100" b="1" dirty="0">
                <a:solidFill>
                  <a:schemeClr val="bg1"/>
                </a:solidFill>
                <a:latin typeface="微软雅黑" panose="020B0503020204020204" pitchFamily="34" charset="-122"/>
                <a:ea typeface="微软雅黑" panose="020B0503020204020204" pitchFamily="34" charset="-122"/>
              </a:rPr>
              <a:t>第二部分</a:t>
            </a:r>
            <a:endParaRPr lang="zh-CN" altLang="en-US" sz="2100" b="1" dirty="0">
              <a:solidFill>
                <a:schemeClr val="bg1"/>
              </a:solidFill>
              <a:latin typeface="微软雅黑" panose="020B0503020204020204" pitchFamily="34" charset="-122"/>
              <a:ea typeface="微软雅黑" panose="020B0503020204020204" pitchFamily="34" charset="-122"/>
            </a:endParaRPr>
          </a:p>
        </p:txBody>
      </p:sp>
      <p:cxnSp>
        <p:nvCxnSpPr>
          <p:cNvPr id="9" name="直接连接符 8"/>
          <p:cNvCxnSpPr/>
          <p:nvPr/>
        </p:nvCxnSpPr>
        <p:spPr>
          <a:xfrm flipV="1">
            <a:off x="3495675" y="3705225"/>
            <a:ext cx="5305425" cy="19051"/>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组合 6"/>
          <p:cNvGrpSpPr/>
          <p:nvPr/>
        </p:nvGrpSpPr>
        <p:grpSpPr>
          <a:xfrm>
            <a:off x="3754755" y="1076935"/>
            <a:ext cx="7373631" cy="4993665"/>
            <a:chOff x="4812" y="1766"/>
            <a:chExt cx="11420" cy="7734"/>
          </a:xfrm>
        </p:grpSpPr>
        <p:sp>
          <p:nvSpPr>
            <p:cNvPr id="42" name="任意多边形 2"/>
            <p:cNvSpPr/>
            <p:nvPr>
              <p:custDataLst>
                <p:tags r:id="rId1"/>
              </p:custDataLst>
            </p:nvPr>
          </p:nvSpPr>
          <p:spPr>
            <a:xfrm>
              <a:off x="4812" y="6317"/>
              <a:ext cx="2822" cy="2822"/>
            </a:xfrm>
            <a:custGeom>
              <a:avLst/>
              <a:gdLst>
                <a:gd name="connsiteX0" fmla="*/ 766985 w 1487101"/>
                <a:gd name="connsiteY0" fmla="*/ 20013 h 1487102"/>
                <a:gd name="connsiteX1" fmla="*/ 620740 w 1487101"/>
                <a:gd name="connsiteY1" fmla="*/ 30273 h 1487102"/>
                <a:gd name="connsiteX2" fmla="*/ 30272 w 1487101"/>
                <a:gd name="connsiteY2" fmla="*/ 866362 h 1487102"/>
                <a:gd name="connsiteX3" fmla="*/ 866362 w 1487101"/>
                <a:gd name="connsiteY3" fmla="*/ 1456830 h 1487102"/>
                <a:gd name="connsiteX4" fmla="*/ 1456829 w 1487101"/>
                <a:gd name="connsiteY4" fmla="*/ 620740 h 1487102"/>
                <a:gd name="connsiteX5" fmla="*/ 766985 w 1487101"/>
                <a:gd name="connsiteY5" fmla="*/ 20013 h 1487102"/>
                <a:gd name="connsiteX6" fmla="*/ 767622 w 1487101"/>
                <a:gd name="connsiteY6" fmla="*/ 364 h 1487102"/>
                <a:gd name="connsiteX7" fmla="*/ 1476200 w 1487101"/>
                <a:gd name="connsiteY7" fmla="*/ 617405 h 1487102"/>
                <a:gd name="connsiteX8" fmla="*/ 869697 w 1487101"/>
                <a:gd name="connsiteY8" fmla="*/ 1476201 h 1487102"/>
                <a:gd name="connsiteX9" fmla="*/ 10901 w 1487101"/>
                <a:gd name="connsiteY9" fmla="*/ 869698 h 1487102"/>
                <a:gd name="connsiteX10" fmla="*/ 617404 w 1487101"/>
                <a:gd name="connsiteY10" fmla="*/ 10902 h 1487102"/>
                <a:gd name="connsiteX11" fmla="*/ 767622 w 1487101"/>
                <a:gd name="connsiteY11" fmla="*/ 364 h 148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7101" h="1487102">
                  <a:moveTo>
                    <a:pt x="766985" y="20013"/>
                  </a:moveTo>
                  <a:cubicBezTo>
                    <a:pt x="718916" y="18506"/>
                    <a:pt x="669981" y="21794"/>
                    <a:pt x="620740" y="30273"/>
                  </a:cubicBezTo>
                  <a:cubicBezTo>
                    <a:pt x="226807" y="98099"/>
                    <a:pt x="-37554" y="472430"/>
                    <a:pt x="30272" y="866362"/>
                  </a:cubicBezTo>
                  <a:cubicBezTo>
                    <a:pt x="98099" y="1260295"/>
                    <a:pt x="472430" y="1524656"/>
                    <a:pt x="866362" y="1456830"/>
                  </a:cubicBezTo>
                  <a:cubicBezTo>
                    <a:pt x="1260295" y="1389003"/>
                    <a:pt x="1524656" y="1014672"/>
                    <a:pt x="1456829" y="620740"/>
                  </a:cubicBezTo>
                  <a:cubicBezTo>
                    <a:pt x="1397481" y="276049"/>
                    <a:pt x="1103466" y="30561"/>
                    <a:pt x="766985" y="20013"/>
                  </a:cubicBezTo>
                  <a:close/>
                  <a:moveTo>
                    <a:pt x="767622" y="364"/>
                  </a:moveTo>
                  <a:cubicBezTo>
                    <a:pt x="1113240" y="11198"/>
                    <a:pt x="1415240" y="263352"/>
                    <a:pt x="1476200" y="617405"/>
                  </a:cubicBezTo>
                  <a:cubicBezTo>
                    <a:pt x="1545869" y="1022036"/>
                    <a:pt x="1274328" y="1406532"/>
                    <a:pt x="869697" y="1476201"/>
                  </a:cubicBezTo>
                  <a:cubicBezTo>
                    <a:pt x="465066" y="1545869"/>
                    <a:pt x="80570" y="1274329"/>
                    <a:pt x="10901" y="869698"/>
                  </a:cubicBezTo>
                  <a:cubicBezTo>
                    <a:pt x="-58767" y="465067"/>
                    <a:pt x="212773" y="80570"/>
                    <a:pt x="617404" y="10902"/>
                  </a:cubicBezTo>
                  <a:cubicBezTo>
                    <a:pt x="667983" y="2193"/>
                    <a:pt x="718248" y="-1184"/>
                    <a:pt x="767622" y="364"/>
                  </a:cubicBezTo>
                  <a:close/>
                </a:path>
              </a:pathLst>
            </a:custGeom>
            <a:solidFill>
              <a:srgbClr val="B7CCB4"/>
            </a:solidFill>
            <a:ln>
              <a:noFill/>
            </a:ln>
          </p:spPr>
          <p:style>
            <a:lnRef idx="2">
              <a:srgbClr val="FFCA33">
                <a:shade val="50000"/>
              </a:srgbClr>
            </a:lnRef>
            <a:fillRef idx="1">
              <a:srgbClr val="FFCA33"/>
            </a:fillRef>
            <a:effectRef idx="0">
              <a:srgbClr val="FFCA33"/>
            </a:effectRef>
            <a:fontRef idx="minor">
              <a:srgbClr val="FFFFFF"/>
            </a:fontRef>
          </p:style>
          <p:txBody>
            <a:bodyPr rtlCol="0" anchor="ctr">
              <a:normAutofit/>
            </a:bodyPr>
            <a:p>
              <a:pPr algn="ctr"/>
              <a:endParaRPr lang="en-US" altLang="zh-CN" dirty="0">
                <a:solidFill>
                  <a:srgbClr val="FFCA33"/>
                </a:solidFill>
                <a:latin typeface="Arial" panose="02080604020202020204" pitchFamily="34" charset="0"/>
                <a:ea typeface="微软雅黑" panose="020B0503020204020204" pitchFamily="34" charset="-122"/>
                <a:sym typeface="Arial" panose="02080604020202020204" pitchFamily="34" charset="0"/>
              </a:endParaRPr>
            </a:p>
          </p:txBody>
        </p:sp>
        <p:sp>
          <p:nvSpPr>
            <p:cNvPr id="43" name="任意多边形 3"/>
            <p:cNvSpPr/>
            <p:nvPr>
              <p:custDataLst>
                <p:tags r:id="rId2"/>
              </p:custDataLst>
            </p:nvPr>
          </p:nvSpPr>
          <p:spPr>
            <a:xfrm>
              <a:off x="5214" y="6317"/>
              <a:ext cx="2018" cy="427"/>
            </a:xfrm>
            <a:custGeom>
              <a:avLst/>
              <a:gdLst>
                <a:gd name="connsiteX0" fmla="*/ 650988 w 1301976"/>
                <a:gd name="connsiteY0" fmla="*/ 0 h 275406"/>
                <a:gd name="connsiteX1" fmla="*/ 1294759 w 1301976"/>
                <a:gd name="connsiteY1" fmla="*/ 266659 h 275406"/>
                <a:gd name="connsiteX2" fmla="*/ 1301976 w 1301976"/>
                <a:gd name="connsiteY2" fmla="*/ 275406 h 275406"/>
                <a:gd name="connsiteX3" fmla="*/ 0 w 1301976"/>
                <a:gd name="connsiteY3" fmla="*/ 275406 h 275406"/>
                <a:gd name="connsiteX4" fmla="*/ 7218 w 1301976"/>
                <a:gd name="connsiteY4" fmla="*/ 266659 h 275406"/>
                <a:gd name="connsiteX5" fmla="*/ 650988 w 1301976"/>
                <a:gd name="connsiteY5" fmla="*/ 0 h 27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976" h="275406">
                  <a:moveTo>
                    <a:pt x="650988" y="0"/>
                  </a:moveTo>
                  <a:cubicBezTo>
                    <a:pt x="902396" y="0"/>
                    <a:pt x="1130003" y="101903"/>
                    <a:pt x="1294759" y="266659"/>
                  </a:cubicBezTo>
                  <a:lnTo>
                    <a:pt x="1301976" y="275406"/>
                  </a:lnTo>
                  <a:lnTo>
                    <a:pt x="0" y="275406"/>
                  </a:lnTo>
                  <a:lnTo>
                    <a:pt x="7218" y="266659"/>
                  </a:lnTo>
                  <a:cubicBezTo>
                    <a:pt x="171973" y="101903"/>
                    <a:pt x="399580" y="0"/>
                    <a:pt x="650988" y="0"/>
                  </a:cubicBezTo>
                  <a:close/>
                </a:path>
              </a:pathLst>
            </a:custGeom>
            <a:solidFill>
              <a:srgbClr val="B7CCB4"/>
            </a:solidFill>
            <a:ln>
              <a:noFill/>
            </a:ln>
          </p:spPr>
          <p:style>
            <a:lnRef idx="2">
              <a:srgbClr val="FFCA33">
                <a:shade val="50000"/>
              </a:srgbClr>
            </a:lnRef>
            <a:fillRef idx="1">
              <a:srgbClr val="FFCA33"/>
            </a:fillRef>
            <a:effectRef idx="0">
              <a:srgbClr val="FFCA33"/>
            </a:effectRef>
            <a:fontRef idx="minor">
              <a:srgbClr val="FFFFFF"/>
            </a:fontRef>
          </p:style>
          <p:txBody>
            <a:bodyPr wrap="square" rtlCol="0" anchor="ctr">
              <a:normAutofit fontScale="85000"/>
            </a:bodyPr>
            <a:p>
              <a:pPr algn="ctr"/>
              <a:r>
                <a:rPr lang="en-US" altLang="zh-CN" sz="1400" dirty="0">
                  <a:solidFill>
                    <a:srgbClr val="FFFFFF"/>
                  </a:solidFill>
                  <a:latin typeface="Arial" panose="02080604020202020204" pitchFamily="34" charset="0"/>
                  <a:ea typeface="微软雅黑" panose="020B0503020204020204" pitchFamily="34" charset="-122"/>
                  <a:sym typeface="Arial" panose="02080604020202020204" pitchFamily="34" charset="0"/>
                </a:rPr>
                <a:t>06</a:t>
              </a:r>
              <a:endParaRPr lang="zh-CN" altLang="en-US" sz="1400" dirty="0">
                <a:solidFill>
                  <a:srgbClr val="FFFFFF"/>
                </a:solidFill>
                <a:latin typeface="Arial" panose="02080604020202020204" pitchFamily="34" charset="0"/>
                <a:ea typeface="微软雅黑" panose="020B0503020204020204" pitchFamily="34" charset="-122"/>
                <a:sym typeface="Arial" panose="02080604020202020204" pitchFamily="34" charset="0"/>
              </a:endParaRPr>
            </a:p>
          </p:txBody>
        </p:sp>
        <p:sp>
          <p:nvSpPr>
            <p:cNvPr id="45" name="文本框 44"/>
            <p:cNvSpPr txBox="1"/>
            <p:nvPr>
              <p:custDataLst>
                <p:tags r:id="rId3"/>
              </p:custDataLst>
            </p:nvPr>
          </p:nvSpPr>
          <p:spPr>
            <a:xfrm>
              <a:off x="5081" y="6790"/>
              <a:ext cx="2428" cy="2038"/>
            </a:xfrm>
            <a:prstGeom prst="rect">
              <a:avLst/>
            </a:prstGeom>
            <a:noFill/>
          </p:spPr>
          <p:txBody>
            <a:bodyPr wrap="square" rtlCol="0" anchor="ctr" anchorCtr="0">
              <a:normAutofit fontScale="30000"/>
            </a:bodyPr>
            <a:p>
              <a:pPr algn="ctr">
                <a:lnSpc>
                  <a:spcPct val="120000"/>
                </a:lnSpc>
                <a:buClrTx/>
                <a:buSzTx/>
                <a:buFontTx/>
              </a:pPr>
              <a:r>
                <a:rPr lang="zh-CN" sz="5300" spc="60">
                  <a:solidFill>
                    <a:srgbClr val="404040"/>
                  </a:solidFill>
                  <a:latin typeface="微软雅黑" panose="020B0503020204020204" pitchFamily="34" charset="-122"/>
                  <a:sym typeface="+mn-ea"/>
                </a:rPr>
                <a:t>建材检测技术人员</a:t>
              </a:r>
              <a:endParaRPr lang="zh-CN" sz="5300" spc="60">
                <a:solidFill>
                  <a:srgbClr val="404040"/>
                </a:solidFill>
                <a:latin typeface="微软雅黑" panose="020B0503020204020204" pitchFamily="34" charset="-122"/>
                <a:sym typeface="+mn-ea"/>
              </a:endParaRPr>
            </a:p>
            <a:p>
              <a:pPr algn="ctr">
                <a:lnSpc>
                  <a:spcPct val="120000"/>
                </a:lnSpc>
                <a:buClrTx/>
                <a:buSzTx/>
                <a:buFontTx/>
              </a:pPr>
              <a:r>
                <a:rPr lang="zh-CN" altLang="en-US" sz="4000" b="1" kern="0" spc="300" dirty="0">
                  <a:solidFill>
                    <a:srgbClr val="ECCB66">
                      <a:lumMod val="75000"/>
                    </a:srgbClr>
                  </a:solidFill>
                  <a:ea typeface="微软雅黑" panose="020B0503020204020204" pitchFamily="34" charset="-122"/>
                  <a:sym typeface="+mn-ea"/>
                </a:rPr>
                <a:t>（土木、物理、化学等相关专业）</a:t>
              </a:r>
              <a:endParaRPr lang="zh-CN" altLang="en-US" sz="4000" b="1" kern="0" spc="300" dirty="0">
                <a:solidFill>
                  <a:srgbClr val="ECCB66">
                    <a:lumMod val="75000"/>
                  </a:srgbClr>
                </a:solidFill>
                <a:ea typeface="微软雅黑" panose="020B0503020204020204" pitchFamily="34" charset="-122"/>
                <a:sym typeface="+mn-ea"/>
              </a:endParaRPr>
            </a:p>
          </p:txBody>
        </p:sp>
        <p:sp>
          <p:nvSpPr>
            <p:cNvPr id="14" name="任意多边形 13"/>
            <p:cNvSpPr/>
            <p:nvPr>
              <p:custDataLst>
                <p:tags r:id="rId4"/>
              </p:custDataLst>
            </p:nvPr>
          </p:nvSpPr>
          <p:spPr>
            <a:xfrm>
              <a:off x="4812" y="2127"/>
              <a:ext cx="2822" cy="2822"/>
            </a:xfrm>
            <a:custGeom>
              <a:avLst/>
              <a:gdLst>
                <a:gd name="connsiteX0" fmla="*/ 766985 w 1487101"/>
                <a:gd name="connsiteY0" fmla="*/ 20013 h 1487102"/>
                <a:gd name="connsiteX1" fmla="*/ 620740 w 1487101"/>
                <a:gd name="connsiteY1" fmla="*/ 30273 h 1487102"/>
                <a:gd name="connsiteX2" fmla="*/ 30272 w 1487101"/>
                <a:gd name="connsiteY2" fmla="*/ 866362 h 1487102"/>
                <a:gd name="connsiteX3" fmla="*/ 866362 w 1487101"/>
                <a:gd name="connsiteY3" fmla="*/ 1456830 h 1487102"/>
                <a:gd name="connsiteX4" fmla="*/ 1456829 w 1487101"/>
                <a:gd name="connsiteY4" fmla="*/ 620740 h 1487102"/>
                <a:gd name="connsiteX5" fmla="*/ 766985 w 1487101"/>
                <a:gd name="connsiteY5" fmla="*/ 20013 h 1487102"/>
                <a:gd name="connsiteX6" fmla="*/ 767622 w 1487101"/>
                <a:gd name="connsiteY6" fmla="*/ 364 h 1487102"/>
                <a:gd name="connsiteX7" fmla="*/ 1476200 w 1487101"/>
                <a:gd name="connsiteY7" fmla="*/ 617405 h 1487102"/>
                <a:gd name="connsiteX8" fmla="*/ 869697 w 1487101"/>
                <a:gd name="connsiteY8" fmla="*/ 1476201 h 1487102"/>
                <a:gd name="connsiteX9" fmla="*/ 10901 w 1487101"/>
                <a:gd name="connsiteY9" fmla="*/ 869698 h 1487102"/>
                <a:gd name="connsiteX10" fmla="*/ 617404 w 1487101"/>
                <a:gd name="connsiteY10" fmla="*/ 10902 h 1487102"/>
                <a:gd name="connsiteX11" fmla="*/ 767622 w 1487101"/>
                <a:gd name="connsiteY11" fmla="*/ 364 h 148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7101" h="1487102">
                  <a:moveTo>
                    <a:pt x="766985" y="20013"/>
                  </a:moveTo>
                  <a:cubicBezTo>
                    <a:pt x="718916" y="18506"/>
                    <a:pt x="669981" y="21794"/>
                    <a:pt x="620740" y="30273"/>
                  </a:cubicBezTo>
                  <a:cubicBezTo>
                    <a:pt x="226807" y="98099"/>
                    <a:pt x="-37554" y="472430"/>
                    <a:pt x="30272" y="866362"/>
                  </a:cubicBezTo>
                  <a:cubicBezTo>
                    <a:pt x="98099" y="1260295"/>
                    <a:pt x="472430" y="1524656"/>
                    <a:pt x="866362" y="1456830"/>
                  </a:cubicBezTo>
                  <a:cubicBezTo>
                    <a:pt x="1260295" y="1389003"/>
                    <a:pt x="1524656" y="1014672"/>
                    <a:pt x="1456829" y="620740"/>
                  </a:cubicBezTo>
                  <a:cubicBezTo>
                    <a:pt x="1397481" y="276049"/>
                    <a:pt x="1103466" y="30561"/>
                    <a:pt x="766985" y="20013"/>
                  </a:cubicBezTo>
                  <a:close/>
                  <a:moveTo>
                    <a:pt x="767622" y="364"/>
                  </a:moveTo>
                  <a:cubicBezTo>
                    <a:pt x="1113240" y="11198"/>
                    <a:pt x="1415240" y="263352"/>
                    <a:pt x="1476200" y="617405"/>
                  </a:cubicBezTo>
                  <a:cubicBezTo>
                    <a:pt x="1545869" y="1022036"/>
                    <a:pt x="1274328" y="1406532"/>
                    <a:pt x="869697" y="1476201"/>
                  </a:cubicBezTo>
                  <a:cubicBezTo>
                    <a:pt x="465066" y="1545869"/>
                    <a:pt x="80570" y="1274329"/>
                    <a:pt x="10901" y="869698"/>
                  </a:cubicBezTo>
                  <a:cubicBezTo>
                    <a:pt x="-58767" y="465067"/>
                    <a:pt x="212773" y="80570"/>
                    <a:pt x="617404" y="10902"/>
                  </a:cubicBezTo>
                  <a:cubicBezTo>
                    <a:pt x="667983" y="2193"/>
                    <a:pt x="718248" y="-1184"/>
                    <a:pt x="767622" y="364"/>
                  </a:cubicBezTo>
                  <a:close/>
                </a:path>
              </a:pathLst>
            </a:custGeom>
            <a:solidFill>
              <a:srgbClr val="FFCA33">
                <a:lumMod val="75000"/>
              </a:srgbClr>
            </a:solidFill>
            <a:ln>
              <a:noFill/>
            </a:ln>
          </p:spPr>
          <p:style>
            <a:lnRef idx="2">
              <a:srgbClr val="FFCA33">
                <a:shade val="50000"/>
              </a:srgbClr>
            </a:lnRef>
            <a:fillRef idx="1">
              <a:srgbClr val="FFCA33"/>
            </a:fillRef>
            <a:effectRef idx="0">
              <a:srgbClr val="FFCA33"/>
            </a:effectRef>
            <a:fontRef idx="minor">
              <a:srgbClr val="FFFFFF"/>
            </a:fontRef>
          </p:style>
          <p:txBody>
            <a:bodyPr rtlCol="0" anchor="ctr">
              <a:normAutofit/>
            </a:bodyPr>
            <a:p>
              <a:pPr algn="ctr"/>
              <a:endParaRPr lang="en-US" altLang="zh-CN" dirty="0">
                <a:solidFill>
                  <a:srgbClr val="FFCA33"/>
                </a:solidFill>
                <a:latin typeface="Arial" panose="02080604020202020204" pitchFamily="34" charset="0"/>
                <a:ea typeface="微软雅黑" panose="020B0503020204020204" pitchFamily="34" charset="-122"/>
                <a:sym typeface="Arial" panose="02080604020202020204" pitchFamily="34" charset="0"/>
              </a:endParaRPr>
            </a:p>
          </p:txBody>
        </p:sp>
        <p:sp>
          <p:nvSpPr>
            <p:cNvPr id="15" name="任意多边形 14"/>
            <p:cNvSpPr/>
            <p:nvPr>
              <p:custDataLst>
                <p:tags r:id="rId5"/>
              </p:custDataLst>
            </p:nvPr>
          </p:nvSpPr>
          <p:spPr>
            <a:xfrm>
              <a:off x="5214" y="2127"/>
              <a:ext cx="2018" cy="427"/>
            </a:xfrm>
            <a:custGeom>
              <a:avLst/>
              <a:gdLst>
                <a:gd name="connsiteX0" fmla="*/ 650988 w 1301976"/>
                <a:gd name="connsiteY0" fmla="*/ 0 h 275406"/>
                <a:gd name="connsiteX1" fmla="*/ 1294759 w 1301976"/>
                <a:gd name="connsiteY1" fmla="*/ 266659 h 275406"/>
                <a:gd name="connsiteX2" fmla="*/ 1301976 w 1301976"/>
                <a:gd name="connsiteY2" fmla="*/ 275406 h 275406"/>
                <a:gd name="connsiteX3" fmla="*/ 0 w 1301976"/>
                <a:gd name="connsiteY3" fmla="*/ 275406 h 275406"/>
                <a:gd name="connsiteX4" fmla="*/ 7218 w 1301976"/>
                <a:gd name="connsiteY4" fmla="*/ 266659 h 275406"/>
                <a:gd name="connsiteX5" fmla="*/ 650988 w 1301976"/>
                <a:gd name="connsiteY5" fmla="*/ 0 h 27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976" h="275406">
                  <a:moveTo>
                    <a:pt x="650988" y="0"/>
                  </a:moveTo>
                  <a:cubicBezTo>
                    <a:pt x="902396" y="0"/>
                    <a:pt x="1130003" y="101903"/>
                    <a:pt x="1294759" y="266659"/>
                  </a:cubicBezTo>
                  <a:lnTo>
                    <a:pt x="1301976" y="275406"/>
                  </a:lnTo>
                  <a:lnTo>
                    <a:pt x="0" y="275406"/>
                  </a:lnTo>
                  <a:lnTo>
                    <a:pt x="7218" y="266659"/>
                  </a:lnTo>
                  <a:cubicBezTo>
                    <a:pt x="171973" y="101903"/>
                    <a:pt x="399580" y="0"/>
                    <a:pt x="650988" y="0"/>
                  </a:cubicBezTo>
                  <a:close/>
                </a:path>
              </a:pathLst>
            </a:custGeom>
            <a:solidFill>
              <a:srgbClr val="FFCA33">
                <a:lumMod val="75000"/>
              </a:srgbClr>
            </a:solidFill>
            <a:ln>
              <a:noFill/>
            </a:ln>
          </p:spPr>
          <p:style>
            <a:lnRef idx="2">
              <a:srgbClr val="FFCA33">
                <a:shade val="50000"/>
              </a:srgbClr>
            </a:lnRef>
            <a:fillRef idx="1">
              <a:srgbClr val="FFCA33"/>
            </a:fillRef>
            <a:effectRef idx="0">
              <a:srgbClr val="FFCA33"/>
            </a:effectRef>
            <a:fontRef idx="minor">
              <a:srgbClr val="FFFFFF"/>
            </a:fontRef>
          </p:style>
          <p:txBody>
            <a:bodyPr wrap="square" rtlCol="0" anchor="ctr">
              <a:normAutofit fontScale="85000"/>
            </a:bodyPr>
            <a:p>
              <a:pPr algn="ctr"/>
              <a:r>
                <a:rPr lang="en-US" altLang="zh-CN" sz="1400" dirty="0">
                  <a:solidFill>
                    <a:srgbClr val="FFFFFF"/>
                  </a:solidFill>
                  <a:latin typeface="Arial" panose="02080604020202020204" pitchFamily="34" charset="0"/>
                  <a:ea typeface="微软雅黑" panose="020B0503020204020204" pitchFamily="34" charset="-122"/>
                  <a:sym typeface="Arial" panose="02080604020202020204" pitchFamily="34" charset="0"/>
                </a:rPr>
                <a:t>02</a:t>
              </a:r>
              <a:endParaRPr lang="zh-CN" altLang="en-US" sz="1400" dirty="0">
                <a:solidFill>
                  <a:srgbClr val="FFFFFF"/>
                </a:solidFill>
                <a:latin typeface="Arial" panose="02080604020202020204" pitchFamily="34" charset="0"/>
                <a:ea typeface="微软雅黑" panose="020B0503020204020204" pitchFamily="34" charset="-122"/>
                <a:sym typeface="Arial" panose="02080604020202020204" pitchFamily="34" charset="0"/>
              </a:endParaRPr>
            </a:p>
          </p:txBody>
        </p:sp>
        <p:sp>
          <p:nvSpPr>
            <p:cNvPr id="39" name="文本框 38"/>
            <p:cNvSpPr txBox="1"/>
            <p:nvPr>
              <p:custDataLst>
                <p:tags r:id="rId6"/>
              </p:custDataLst>
            </p:nvPr>
          </p:nvSpPr>
          <p:spPr>
            <a:xfrm>
              <a:off x="5032" y="2698"/>
              <a:ext cx="2526" cy="2065"/>
            </a:xfrm>
            <a:prstGeom prst="rect">
              <a:avLst/>
            </a:prstGeom>
            <a:noFill/>
          </p:spPr>
          <p:txBody>
            <a:bodyPr wrap="square" rtlCol="0" anchor="ctr" anchorCtr="0">
              <a:normAutofit fontScale="30000"/>
            </a:bodyPr>
            <a:p>
              <a:pPr algn="ctr">
                <a:lnSpc>
                  <a:spcPct val="120000"/>
                </a:lnSpc>
                <a:buClrTx/>
                <a:buSzTx/>
                <a:buFontTx/>
              </a:pPr>
              <a:r>
                <a:rPr lang="zh-CN" sz="5300" spc="60">
                  <a:solidFill>
                    <a:srgbClr val="000000"/>
                  </a:solidFill>
                  <a:latin typeface="微软雅黑" panose="020B0503020204020204" pitchFamily="34" charset="-122"/>
                  <a:sym typeface="Arial" panose="02080604020202020204" pitchFamily="34" charset="0"/>
                </a:rPr>
                <a:t>地基检测技术人员</a:t>
              </a:r>
              <a:endParaRPr lang="zh-CN" sz="4700" spc="60">
                <a:solidFill>
                  <a:srgbClr val="000000"/>
                </a:solidFill>
                <a:latin typeface="微软雅黑" panose="020B0503020204020204" pitchFamily="34" charset="-122"/>
                <a:sym typeface="Arial" panose="02080604020202020204" pitchFamily="34" charset="0"/>
              </a:endParaRPr>
            </a:p>
            <a:p>
              <a:pPr algn="ctr">
                <a:lnSpc>
                  <a:spcPct val="120000"/>
                </a:lnSpc>
                <a:buClrTx/>
                <a:buSzTx/>
                <a:buFontTx/>
              </a:pPr>
              <a:r>
                <a:rPr lang="zh-CN" altLang="en-US" sz="4000" b="1" kern="0" spc="300" dirty="0">
                  <a:solidFill>
                    <a:srgbClr val="ECCB66">
                      <a:lumMod val="75000"/>
                    </a:srgbClr>
                  </a:solidFill>
                  <a:ea typeface="微软雅黑" panose="020B0503020204020204" pitchFamily="34" charset="-122"/>
                  <a:sym typeface="Arial" panose="02080604020202020204" pitchFamily="34" charset="0"/>
                </a:rPr>
                <a:t>（岩土、地质、土木等相关专业）</a:t>
              </a:r>
              <a:endParaRPr lang="zh-CN" altLang="en-US" sz="4000" b="1" kern="0" spc="300" dirty="0">
                <a:solidFill>
                  <a:srgbClr val="ECCB66">
                    <a:lumMod val="75000"/>
                  </a:srgbClr>
                </a:solidFill>
                <a:ea typeface="微软雅黑" panose="020B0503020204020204" pitchFamily="34" charset="-122"/>
                <a:sym typeface="Arial" panose="02080604020202020204" pitchFamily="34" charset="0"/>
              </a:endParaRPr>
            </a:p>
          </p:txBody>
        </p:sp>
        <p:sp>
          <p:nvSpPr>
            <p:cNvPr id="16" name="任意多边形 15"/>
            <p:cNvSpPr/>
            <p:nvPr>
              <p:custDataLst>
                <p:tags r:id="rId7"/>
              </p:custDataLst>
            </p:nvPr>
          </p:nvSpPr>
          <p:spPr>
            <a:xfrm>
              <a:off x="8450" y="1766"/>
              <a:ext cx="3703" cy="3544"/>
            </a:xfrm>
            <a:custGeom>
              <a:avLst/>
              <a:gdLst>
                <a:gd name="connsiteX0" fmla="*/ 961691 w 1844621"/>
                <a:gd name="connsiteY0" fmla="*/ 1643760 h 1765598"/>
                <a:gd name="connsiteX1" fmla="*/ 964657 w 1844621"/>
                <a:gd name="connsiteY1" fmla="*/ 1718060 h 1765598"/>
                <a:gd name="connsiteX2" fmla="*/ 948083 w 1844621"/>
                <a:gd name="connsiteY2" fmla="*/ 1717184 h 1765598"/>
                <a:gd name="connsiteX3" fmla="*/ 946614 w 1844621"/>
                <a:gd name="connsiteY3" fmla="*/ 1717353 h 1765598"/>
                <a:gd name="connsiteX4" fmla="*/ 943691 w 1844621"/>
                <a:gd name="connsiteY4" fmla="*/ 1644103 h 1765598"/>
                <a:gd name="connsiteX5" fmla="*/ 875350 w 1844621"/>
                <a:gd name="connsiteY5" fmla="*/ 1643169 h 1765598"/>
                <a:gd name="connsiteX6" fmla="*/ 893299 w 1844621"/>
                <a:gd name="connsiteY6" fmla="*/ 1644629 h 1765598"/>
                <a:gd name="connsiteX7" fmla="*/ 889341 w 1844621"/>
                <a:gd name="connsiteY7" fmla="*/ 1723945 h 1765598"/>
                <a:gd name="connsiteX8" fmla="*/ 871214 w 1844621"/>
                <a:gd name="connsiteY8" fmla="*/ 1726031 h 1765598"/>
                <a:gd name="connsiteX9" fmla="*/ 1029699 w 1844621"/>
                <a:gd name="connsiteY9" fmla="*/ 1636826 h 1765598"/>
                <a:gd name="connsiteX10" fmla="*/ 1040815 w 1844621"/>
                <a:gd name="connsiteY10" fmla="*/ 1722087 h 1765598"/>
                <a:gd name="connsiteX11" fmla="*/ 1022537 w 1844621"/>
                <a:gd name="connsiteY11" fmla="*/ 1721121 h 1765598"/>
                <a:gd name="connsiteX12" fmla="*/ 1011828 w 1844621"/>
                <a:gd name="connsiteY12" fmla="*/ 1638982 h 1765598"/>
                <a:gd name="connsiteX13" fmla="*/ 807350 w 1844621"/>
                <a:gd name="connsiteY13" fmla="*/ 1636115 h 1765598"/>
                <a:gd name="connsiteX14" fmla="*/ 822430 w 1844621"/>
                <a:gd name="connsiteY14" fmla="*/ 1638864 h 1765598"/>
                <a:gd name="connsiteX15" fmla="*/ 825110 w 1844621"/>
                <a:gd name="connsiteY15" fmla="*/ 1639083 h 1765598"/>
                <a:gd name="connsiteX16" fmla="*/ 811751 w 1844621"/>
                <a:gd name="connsiteY16" fmla="*/ 1734136 h 1765598"/>
                <a:gd name="connsiteX17" fmla="*/ 792774 w 1844621"/>
                <a:gd name="connsiteY17" fmla="*/ 1739833 h 1765598"/>
                <a:gd name="connsiteX18" fmla="*/ 1096827 w 1844621"/>
                <a:gd name="connsiteY18" fmla="*/ 1624033 h 1765598"/>
                <a:gd name="connsiteX19" fmla="*/ 1121385 w 1844621"/>
                <a:gd name="connsiteY19" fmla="*/ 1734155 h 1765598"/>
                <a:gd name="connsiteX20" fmla="*/ 1101928 w 1844621"/>
                <a:gd name="connsiteY20" fmla="*/ 1729603 h 1765598"/>
                <a:gd name="connsiteX21" fmla="*/ 1079265 w 1844621"/>
                <a:gd name="connsiteY21" fmla="*/ 1627978 h 1765598"/>
                <a:gd name="connsiteX22" fmla="*/ 740342 w 1844621"/>
                <a:gd name="connsiteY22" fmla="*/ 1622534 h 1765598"/>
                <a:gd name="connsiteX23" fmla="*/ 749046 w 1844621"/>
                <a:gd name="connsiteY23" fmla="*/ 1625484 h 1765598"/>
                <a:gd name="connsiteX24" fmla="*/ 757767 w 1844621"/>
                <a:gd name="connsiteY24" fmla="*/ 1627074 h 1765598"/>
                <a:gd name="connsiteX25" fmla="*/ 726815 w 1844621"/>
                <a:gd name="connsiteY25" fmla="*/ 1759631 h 1765598"/>
                <a:gd name="connsiteX26" fmla="*/ 706937 w 1844621"/>
                <a:gd name="connsiteY26" fmla="*/ 1765598 h 1765598"/>
                <a:gd name="connsiteX27" fmla="*/ 1162592 w 1844621"/>
                <a:gd name="connsiteY27" fmla="*/ 1605474 h 1765598"/>
                <a:gd name="connsiteX28" fmla="*/ 1211506 w 1844621"/>
                <a:gd name="connsiteY28" fmla="*/ 1758609 h 1765598"/>
                <a:gd name="connsiteX29" fmla="*/ 1193512 w 1844621"/>
                <a:gd name="connsiteY29" fmla="*/ 1751032 h 1765598"/>
                <a:gd name="connsiteX30" fmla="*/ 1189921 w 1844621"/>
                <a:gd name="connsiteY30" fmla="*/ 1750192 h 1765598"/>
                <a:gd name="connsiteX31" fmla="*/ 1145515 w 1844621"/>
                <a:gd name="connsiteY31" fmla="*/ 1611170 h 1765598"/>
                <a:gd name="connsiteX32" fmla="*/ 675637 w 1844621"/>
                <a:gd name="connsiteY32" fmla="*/ 1600604 h 1765598"/>
                <a:gd name="connsiteX33" fmla="*/ 692686 w 1844621"/>
                <a:gd name="connsiteY33" fmla="*/ 1606382 h 1765598"/>
                <a:gd name="connsiteX34" fmla="*/ 641486 w 1844621"/>
                <a:gd name="connsiteY34" fmla="*/ 1761326 h 1765598"/>
                <a:gd name="connsiteX35" fmla="*/ 631383 w 1844621"/>
                <a:gd name="connsiteY35" fmla="*/ 1744623 h 1765598"/>
                <a:gd name="connsiteX36" fmla="*/ 628970 w 1844621"/>
                <a:gd name="connsiteY36" fmla="*/ 1741831 h 1765598"/>
                <a:gd name="connsiteX37" fmla="*/ 1225916 w 1844621"/>
                <a:gd name="connsiteY37" fmla="*/ 1579868 h 1765598"/>
                <a:gd name="connsiteX38" fmla="*/ 1279540 w 1844621"/>
                <a:gd name="connsiteY38" fmla="*/ 1707080 h 1765598"/>
                <a:gd name="connsiteX39" fmla="*/ 1266966 w 1844621"/>
                <a:gd name="connsiteY39" fmla="*/ 1723591 h 1765598"/>
                <a:gd name="connsiteX40" fmla="*/ 1209837 w 1844621"/>
                <a:gd name="connsiteY40" fmla="*/ 1588066 h 1765598"/>
                <a:gd name="connsiteX41" fmla="*/ 610954 w 1844621"/>
                <a:gd name="connsiteY41" fmla="*/ 1578681 h 1765598"/>
                <a:gd name="connsiteX42" fmla="*/ 628059 w 1844621"/>
                <a:gd name="connsiteY42" fmla="*/ 1584478 h 1765598"/>
                <a:gd name="connsiteX43" fmla="*/ 582951 w 1844621"/>
                <a:gd name="connsiteY43" fmla="*/ 1688574 h 1765598"/>
                <a:gd name="connsiteX44" fmla="*/ 569886 w 1844621"/>
                <a:gd name="connsiteY44" fmla="*/ 1673454 h 1765598"/>
                <a:gd name="connsiteX45" fmla="*/ 1286670 w 1844621"/>
                <a:gd name="connsiteY45" fmla="*/ 1548893 h 1765598"/>
                <a:gd name="connsiteX46" fmla="*/ 1333269 w 1844621"/>
                <a:gd name="connsiteY46" fmla="*/ 1636531 h 1765598"/>
                <a:gd name="connsiteX47" fmla="*/ 1321264 w 1844621"/>
                <a:gd name="connsiteY47" fmla="*/ 1652294 h 1765598"/>
                <a:gd name="connsiteX48" fmla="*/ 1270632 w 1844621"/>
                <a:gd name="connsiteY48" fmla="*/ 1557070 h 1765598"/>
                <a:gd name="connsiteX49" fmla="*/ 551444 w 1844621"/>
                <a:gd name="connsiteY49" fmla="*/ 1545001 h 1765598"/>
                <a:gd name="connsiteX50" fmla="*/ 567074 w 1844621"/>
                <a:gd name="connsiteY50" fmla="*/ 1553937 h 1765598"/>
                <a:gd name="connsiteX51" fmla="*/ 524862 w 1844621"/>
                <a:gd name="connsiteY51" fmla="*/ 1631452 h 1765598"/>
                <a:gd name="connsiteX52" fmla="*/ 510642 w 1844621"/>
                <a:gd name="connsiteY52" fmla="*/ 1619926 h 1765598"/>
                <a:gd name="connsiteX53" fmla="*/ 1346034 w 1844621"/>
                <a:gd name="connsiteY53" fmla="*/ 1515267 h 1765598"/>
                <a:gd name="connsiteX54" fmla="*/ 1390051 w 1844621"/>
                <a:gd name="connsiteY54" fmla="*/ 1582679 h 1765598"/>
                <a:gd name="connsiteX55" fmla="*/ 1376613 w 1844621"/>
                <a:gd name="connsiteY55" fmla="*/ 1595021 h 1765598"/>
                <a:gd name="connsiteX56" fmla="*/ 1331552 w 1844621"/>
                <a:gd name="connsiteY56" fmla="*/ 1526010 h 1765598"/>
                <a:gd name="connsiteX57" fmla="*/ 1333983 w 1844621"/>
                <a:gd name="connsiteY57" fmla="*/ 1524770 h 1765598"/>
                <a:gd name="connsiteX58" fmla="*/ 492213 w 1844621"/>
                <a:gd name="connsiteY58" fmla="*/ 1511140 h 1765598"/>
                <a:gd name="connsiteX59" fmla="*/ 507877 w 1844621"/>
                <a:gd name="connsiteY59" fmla="*/ 1520095 h 1765598"/>
                <a:gd name="connsiteX60" fmla="*/ 465615 w 1844621"/>
                <a:gd name="connsiteY60" fmla="*/ 1583429 h 1765598"/>
                <a:gd name="connsiteX61" fmla="*/ 452723 w 1844621"/>
                <a:gd name="connsiteY61" fmla="*/ 1572979 h 1765598"/>
                <a:gd name="connsiteX62" fmla="*/ 451434 w 1844621"/>
                <a:gd name="connsiteY62" fmla="*/ 1572252 h 1765598"/>
                <a:gd name="connsiteX63" fmla="*/ 1399641 w 1844621"/>
                <a:gd name="connsiteY63" fmla="*/ 1472989 h 1765598"/>
                <a:gd name="connsiteX64" fmla="*/ 1447523 w 1844621"/>
                <a:gd name="connsiteY64" fmla="*/ 1533649 h 1765598"/>
                <a:gd name="connsiteX65" fmla="*/ 1433600 w 1844621"/>
                <a:gd name="connsiteY65" fmla="*/ 1542681 h 1765598"/>
                <a:gd name="connsiteX66" fmla="*/ 1432510 w 1844621"/>
                <a:gd name="connsiteY66" fmla="*/ 1543682 h 1765598"/>
                <a:gd name="connsiteX67" fmla="*/ 1385507 w 1844621"/>
                <a:gd name="connsiteY67" fmla="*/ 1484135 h 1765598"/>
                <a:gd name="connsiteX68" fmla="*/ 439084 w 1844621"/>
                <a:gd name="connsiteY68" fmla="*/ 1468240 h 1765598"/>
                <a:gd name="connsiteX69" fmla="*/ 452737 w 1844621"/>
                <a:gd name="connsiteY69" fmla="*/ 1479985 h 1765598"/>
                <a:gd name="connsiteX70" fmla="*/ 401226 w 1844621"/>
                <a:gd name="connsiteY70" fmla="*/ 1543921 h 1765598"/>
                <a:gd name="connsiteX71" fmla="*/ 385335 w 1844621"/>
                <a:gd name="connsiteY71" fmla="*/ 1534955 h 1765598"/>
                <a:gd name="connsiteX72" fmla="*/ 1452700 w 1844621"/>
                <a:gd name="connsiteY72" fmla="*/ 1430017 h 1765598"/>
                <a:gd name="connsiteX73" fmla="*/ 1511505 w 1844621"/>
                <a:gd name="connsiteY73" fmla="*/ 1492141 h 1765598"/>
                <a:gd name="connsiteX74" fmla="*/ 1496150 w 1844621"/>
                <a:gd name="connsiteY74" fmla="*/ 1502102 h 1765598"/>
                <a:gd name="connsiteX75" fmla="*/ 1439119 w 1844621"/>
                <a:gd name="connsiteY75" fmla="*/ 1441854 h 1765598"/>
                <a:gd name="connsiteX76" fmla="*/ 1449687 w 1844621"/>
                <a:gd name="connsiteY76" fmla="*/ 1433519 h 1765598"/>
                <a:gd name="connsiteX77" fmla="*/ 387391 w 1844621"/>
                <a:gd name="connsiteY77" fmla="*/ 1423768 h 1765598"/>
                <a:gd name="connsiteX78" fmla="*/ 401059 w 1844621"/>
                <a:gd name="connsiteY78" fmla="*/ 1435526 h 1765598"/>
                <a:gd name="connsiteX79" fmla="*/ 332463 w 1844621"/>
                <a:gd name="connsiteY79" fmla="*/ 1506560 h 1765598"/>
                <a:gd name="connsiteX80" fmla="*/ 313761 w 1844621"/>
                <a:gd name="connsiteY80" fmla="*/ 1500014 h 1765598"/>
                <a:gd name="connsiteX81" fmla="*/ 1497274 w 1844621"/>
                <a:gd name="connsiteY81" fmla="*/ 1378205 h 1765598"/>
                <a:gd name="connsiteX82" fmla="*/ 1583781 w 1844621"/>
                <a:gd name="connsiteY82" fmla="*/ 1454547 h 1765598"/>
                <a:gd name="connsiteX83" fmla="*/ 1565364 w 1844621"/>
                <a:gd name="connsiteY83" fmla="*/ 1462300 h 1765598"/>
                <a:gd name="connsiteX84" fmla="*/ 1485535 w 1844621"/>
                <a:gd name="connsiteY84" fmla="*/ 1391850 h 1765598"/>
                <a:gd name="connsiteX85" fmla="*/ 342078 w 1844621"/>
                <a:gd name="connsiteY85" fmla="*/ 1372754 h 1765598"/>
                <a:gd name="connsiteX86" fmla="*/ 353236 w 1844621"/>
                <a:gd name="connsiteY86" fmla="*/ 1386902 h 1765598"/>
                <a:gd name="connsiteX87" fmla="*/ 248764 w 1844621"/>
                <a:gd name="connsiteY87" fmla="*/ 1477262 h 1765598"/>
                <a:gd name="connsiteX88" fmla="*/ 229175 w 1844621"/>
                <a:gd name="connsiteY88" fmla="*/ 1470405 h 1765598"/>
                <a:gd name="connsiteX89" fmla="*/ 1541797 w 1844621"/>
                <a:gd name="connsiteY89" fmla="*/ 1326453 h 1765598"/>
                <a:gd name="connsiteX90" fmla="*/ 1671063 w 1844621"/>
                <a:gd name="connsiteY90" fmla="*/ 1421359 h 1765598"/>
                <a:gd name="connsiteX91" fmla="*/ 1652052 w 1844621"/>
                <a:gd name="connsiteY91" fmla="*/ 1425806 h 1765598"/>
                <a:gd name="connsiteX92" fmla="*/ 1648653 w 1844621"/>
                <a:gd name="connsiteY92" fmla="*/ 1427237 h 1765598"/>
                <a:gd name="connsiteX93" fmla="*/ 1530022 w 1844621"/>
                <a:gd name="connsiteY93" fmla="*/ 1340139 h 1765598"/>
                <a:gd name="connsiteX94" fmla="*/ 299862 w 1844621"/>
                <a:gd name="connsiteY94" fmla="*/ 1319225 h 1765598"/>
                <a:gd name="connsiteX95" fmla="*/ 311019 w 1844621"/>
                <a:gd name="connsiteY95" fmla="*/ 1333372 h 1765598"/>
                <a:gd name="connsiteX96" fmla="*/ 178732 w 1844621"/>
                <a:gd name="connsiteY96" fmla="*/ 1428480 h 1765598"/>
                <a:gd name="connsiteX97" fmla="*/ 180377 w 1844621"/>
                <a:gd name="connsiteY97" fmla="*/ 1409027 h 1765598"/>
                <a:gd name="connsiteX98" fmla="*/ 180067 w 1844621"/>
                <a:gd name="connsiteY98" fmla="*/ 1405352 h 1765598"/>
                <a:gd name="connsiteX99" fmla="*/ 1576542 w 1844621"/>
                <a:gd name="connsiteY99" fmla="*/ 1267609 h 1765598"/>
                <a:gd name="connsiteX100" fmla="*/ 1695816 w 1844621"/>
                <a:gd name="connsiteY100" fmla="*/ 1339681 h 1765598"/>
                <a:gd name="connsiteX101" fmla="*/ 1695348 w 1844621"/>
                <a:gd name="connsiteY101" fmla="*/ 1360430 h 1765598"/>
                <a:gd name="connsiteX102" fmla="*/ 1567606 w 1844621"/>
                <a:gd name="connsiteY102" fmla="*/ 1283241 h 1765598"/>
                <a:gd name="connsiteX103" fmla="*/ 263531 w 1844621"/>
                <a:gd name="connsiteY103" fmla="*/ 1261503 h 1765598"/>
                <a:gd name="connsiteX104" fmla="*/ 271723 w 1844621"/>
                <a:gd name="connsiteY104" fmla="*/ 1277570 h 1765598"/>
                <a:gd name="connsiteX105" fmla="*/ 174140 w 1844621"/>
                <a:gd name="connsiteY105" fmla="*/ 1335215 h 1765598"/>
                <a:gd name="connsiteX106" fmla="*/ 172457 w 1844621"/>
                <a:gd name="connsiteY106" fmla="*/ 1315303 h 1765598"/>
                <a:gd name="connsiteX107" fmla="*/ 1610398 w 1844621"/>
                <a:gd name="connsiteY107" fmla="*/ 1208387 h 1765598"/>
                <a:gd name="connsiteX108" fmla="*/ 1697816 w 1844621"/>
                <a:gd name="connsiteY108" fmla="*/ 1251024 h 1765598"/>
                <a:gd name="connsiteX109" fmla="*/ 1697369 w 1844621"/>
                <a:gd name="connsiteY109" fmla="*/ 1270832 h 1765598"/>
                <a:gd name="connsiteX110" fmla="*/ 1601446 w 1844621"/>
                <a:gd name="connsiteY110" fmla="*/ 1224047 h 1765598"/>
                <a:gd name="connsiteX111" fmla="*/ 232566 w 1844621"/>
                <a:gd name="connsiteY111" fmla="*/ 1200770 h 1765598"/>
                <a:gd name="connsiteX112" fmla="*/ 240745 w 1844621"/>
                <a:gd name="connsiteY112" fmla="*/ 1216812 h 1765598"/>
                <a:gd name="connsiteX113" fmla="*/ 160720 w 1844621"/>
                <a:gd name="connsiteY113" fmla="*/ 1254859 h 1765598"/>
                <a:gd name="connsiteX114" fmla="*/ 155991 w 1844621"/>
                <a:gd name="connsiteY114" fmla="*/ 1237178 h 1765598"/>
                <a:gd name="connsiteX115" fmla="*/ 1634958 w 1844621"/>
                <a:gd name="connsiteY115" fmla="*/ 1144690 h 1765598"/>
                <a:gd name="connsiteX116" fmla="*/ 1712099 w 1844621"/>
                <a:gd name="connsiteY116" fmla="*/ 1174082 h 1765598"/>
                <a:gd name="connsiteX117" fmla="*/ 1708482 w 1844621"/>
                <a:gd name="connsiteY117" fmla="*/ 1191966 h 1765598"/>
                <a:gd name="connsiteX118" fmla="*/ 1629176 w 1844621"/>
                <a:gd name="connsiteY118" fmla="*/ 1161750 h 1765598"/>
                <a:gd name="connsiteX119" fmla="*/ 204756 w 1844621"/>
                <a:gd name="connsiteY119" fmla="*/ 1138431 h 1765598"/>
                <a:gd name="connsiteX120" fmla="*/ 210455 w 1844621"/>
                <a:gd name="connsiteY120" fmla="*/ 1155515 h 1765598"/>
                <a:gd name="connsiteX121" fmla="*/ 141015 w 1844621"/>
                <a:gd name="connsiteY121" fmla="*/ 1181182 h 1765598"/>
                <a:gd name="connsiteX122" fmla="*/ 136727 w 1844621"/>
                <a:gd name="connsiteY122" fmla="*/ 1165150 h 1765598"/>
                <a:gd name="connsiteX123" fmla="*/ 136112 w 1844621"/>
                <a:gd name="connsiteY123" fmla="*/ 1163804 h 1765598"/>
                <a:gd name="connsiteX124" fmla="*/ 1656844 w 1844621"/>
                <a:gd name="connsiteY124" fmla="*/ 1080115 h 1765598"/>
                <a:gd name="connsiteX125" fmla="*/ 1729776 w 1844621"/>
                <a:gd name="connsiteY125" fmla="*/ 1100634 h 1765598"/>
                <a:gd name="connsiteX126" fmla="*/ 1723821 w 1844621"/>
                <a:gd name="connsiteY126" fmla="*/ 1116126 h 1765598"/>
                <a:gd name="connsiteX127" fmla="*/ 1723528 w 1844621"/>
                <a:gd name="connsiteY127" fmla="*/ 1117576 h 1765598"/>
                <a:gd name="connsiteX128" fmla="*/ 1651058 w 1844621"/>
                <a:gd name="connsiteY128" fmla="*/ 1097186 h 1765598"/>
                <a:gd name="connsiteX129" fmla="*/ 184625 w 1844621"/>
                <a:gd name="connsiteY129" fmla="*/ 1073110 h 1765598"/>
                <a:gd name="connsiteX130" fmla="*/ 188043 w 1844621"/>
                <a:gd name="connsiteY130" fmla="*/ 1088326 h 1765598"/>
                <a:gd name="connsiteX131" fmla="*/ 188810 w 1844621"/>
                <a:gd name="connsiteY131" fmla="*/ 1090624 h 1765598"/>
                <a:gd name="connsiteX132" fmla="*/ 112145 w 1844621"/>
                <a:gd name="connsiteY132" fmla="*/ 1111372 h 1765598"/>
                <a:gd name="connsiteX133" fmla="*/ 104560 w 1844621"/>
                <a:gd name="connsiteY133" fmla="*/ 1094778 h 1765598"/>
                <a:gd name="connsiteX134" fmla="*/ 1672722 w 1844621"/>
                <a:gd name="connsiteY134" fmla="*/ 1013691 h 1765598"/>
                <a:gd name="connsiteX135" fmla="*/ 1757141 w 1844621"/>
                <a:gd name="connsiteY135" fmla="*/ 1029446 h 1765598"/>
                <a:gd name="connsiteX136" fmla="*/ 1750574 w 1844621"/>
                <a:gd name="connsiteY136" fmla="*/ 1046531 h 1765598"/>
                <a:gd name="connsiteX137" fmla="*/ 1669493 w 1844621"/>
                <a:gd name="connsiteY137" fmla="*/ 1031399 h 1765598"/>
                <a:gd name="connsiteX138" fmla="*/ 170225 w 1844621"/>
                <a:gd name="connsiteY138" fmla="*/ 1006273 h 1765598"/>
                <a:gd name="connsiteX139" fmla="*/ 170936 w 1844621"/>
                <a:gd name="connsiteY139" fmla="*/ 1012170 h 1765598"/>
                <a:gd name="connsiteX140" fmla="*/ 173584 w 1844621"/>
                <a:gd name="connsiteY140" fmla="*/ 1023958 h 1765598"/>
                <a:gd name="connsiteX141" fmla="*/ 78475 w 1844621"/>
                <a:gd name="connsiteY141" fmla="*/ 1040728 h 1765598"/>
                <a:gd name="connsiteX142" fmla="*/ 67193 w 1844621"/>
                <a:gd name="connsiteY142" fmla="*/ 1024440 h 1765598"/>
                <a:gd name="connsiteX143" fmla="*/ 1681368 w 1844621"/>
                <a:gd name="connsiteY143" fmla="*/ 945892 h 1765598"/>
                <a:gd name="connsiteX144" fmla="*/ 1793516 w 1844621"/>
                <a:gd name="connsiteY144" fmla="*/ 956550 h 1765598"/>
                <a:gd name="connsiteX145" fmla="*/ 1783173 w 1844621"/>
                <a:gd name="connsiteY145" fmla="*/ 973649 h 1765598"/>
                <a:gd name="connsiteX146" fmla="*/ 1679909 w 1844621"/>
                <a:gd name="connsiteY146" fmla="*/ 963835 h 1765598"/>
                <a:gd name="connsiteX147" fmla="*/ 162034 w 1844621"/>
                <a:gd name="connsiteY147" fmla="*/ 938372 h 1765598"/>
                <a:gd name="connsiteX148" fmla="*/ 164191 w 1844621"/>
                <a:gd name="connsiteY148" fmla="*/ 956254 h 1765598"/>
                <a:gd name="connsiteX149" fmla="*/ 27981 w 1844621"/>
                <a:gd name="connsiteY149" fmla="*/ 967828 h 1765598"/>
                <a:gd name="connsiteX150" fmla="*/ 16164 w 1844621"/>
                <a:gd name="connsiteY150" fmla="*/ 950767 h 1765598"/>
                <a:gd name="connsiteX151" fmla="*/ 1683923 w 1844621"/>
                <a:gd name="connsiteY151" fmla="*/ 877596 h 1765598"/>
                <a:gd name="connsiteX152" fmla="*/ 1844621 w 1844621"/>
                <a:gd name="connsiteY152" fmla="*/ 878397 h 1765598"/>
                <a:gd name="connsiteX153" fmla="*/ 1831855 w 1844621"/>
                <a:gd name="connsiteY153" fmla="*/ 893168 h 1765598"/>
                <a:gd name="connsiteX154" fmla="*/ 1829946 w 1844621"/>
                <a:gd name="connsiteY154" fmla="*/ 896325 h 1765598"/>
                <a:gd name="connsiteX155" fmla="*/ 1684266 w 1844621"/>
                <a:gd name="connsiteY155" fmla="*/ 895598 h 1765598"/>
                <a:gd name="connsiteX156" fmla="*/ 14676 w 1844621"/>
                <a:gd name="connsiteY156" fmla="*/ 869273 h 1765598"/>
                <a:gd name="connsiteX157" fmla="*/ 160356 w 1844621"/>
                <a:gd name="connsiteY157" fmla="*/ 869999 h 1765598"/>
                <a:gd name="connsiteX158" fmla="*/ 160699 w 1844621"/>
                <a:gd name="connsiteY158" fmla="*/ 888001 h 1765598"/>
                <a:gd name="connsiteX159" fmla="*/ 0 w 1844621"/>
                <a:gd name="connsiteY159" fmla="*/ 887200 h 1765598"/>
                <a:gd name="connsiteX160" fmla="*/ 12766 w 1844621"/>
                <a:gd name="connsiteY160" fmla="*/ 872429 h 1765598"/>
                <a:gd name="connsiteX161" fmla="*/ 1816638 w 1844621"/>
                <a:gd name="connsiteY161" fmla="*/ 797770 h 1765598"/>
                <a:gd name="connsiteX162" fmla="*/ 1828455 w 1844621"/>
                <a:gd name="connsiteY162" fmla="*/ 814831 h 1765598"/>
                <a:gd name="connsiteX163" fmla="*/ 1682588 w 1844621"/>
                <a:gd name="connsiteY163" fmla="*/ 827227 h 1765598"/>
                <a:gd name="connsiteX164" fmla="*/ 1680430 w 1844621"/>
                <a:gd name="connsiteY164" fmla="*/ 809345 h 1765598"/>
                <a:gd name="connsiteX165" fmla="*/ 61447 w 1844621"/>
                <a:gd name="connsiteY165" fmla="*/ 791950 h 1765598"/>
                <a:gd name="connsiteX166" fmla="*/ 164713 w 1844621"/>
                <a:gd name="connsiteY166" fmla="*/ 801763 h 1765598"/>
                <a:gd name="connsiteX167" fmla="*/ 163253 w 1844621"/>
                <a:gd name="connsiteY167" fmla="*/ 819705 h 1765598"/>
                <a:gd name="connsiteX168" fmla="*/ 51105 w 1844621"/>
                <a:gd name="connsiteY168" fmla="*/ 809048 h 1765598"/>
                <a:gd name="connsiteX169" fmla="*/ 1766145 w 1844621"/>
                <a:gd name="connsiteY169" fmla="*/ 724870 h 1765598"/>
                <a:gd name="connsiteX170" fmla="*/ 1777427 w 1844621"/>
                <a:gd name="connsiteY170" fmla="*/ 741158 h 1765598"/>
                <a:gd name="connsiteX171" fmla="*/ 1674396 w 1844621"/>
                <a:gd name="connsiteY171" fmla="*/ 759325 h 1765598"/>
                <a:gd name="connsiteX172" fmla="*/ 1673685 w 1844621"/>
                <a:gd name="connsiteY172" fmla="*/ 753429 h 1765598"/>
                <a:gd name="connsiteX173" fmla="*/ 1670588 w 1844621"/>
                <a:gd name="connsiteY173" fmla="*/ 741719 h 1765598"/>
                <a:gd name="connsiteX174" fmla="*/ 94047 w 1844621"/>
                <a:gd name="connsiteY174" fmla="*/ 719066 h 1765598"/>
                <a:gd name="connsiteX175" fmla="*/ 175129 w 1844621"/>
                <a:gd name="connsiteY175" fmla="*/ 734198 h 1765598"/>
                <a:gd name="connsiteX176" fmla="*/ 171900 w 1844621"/>
                <a:gd name="connsiteY176" fmla="*/ 751906 h 1765598"/>
                <a:gd name="connsiteX177" fmla="*/ 87480 w 1844621"/>
                <a:gd name="connsiteY177" fmla="*/ 736151 h 1765598"/>
                <a:gd name="connsiteX178" fmla="*/ 1732475 w 1844621"/>
                <a:gd name="connsiteY178" fmla="*/ 654227 h 1765598"/>
                <a:gd name="connsiteX179" fmla="*/ 1740061 w 1844621"/>
                <a:gd name="connsiteY179" fmla="*/ 670822 h 1765598"/>
                <a:gd name="connsiteX180" fmla="*/ 1657733 w 1844621"/>
                <a:gd name="connsiteY180" fmla="*/ 693102 h 1765598"/>
                <a:gd name="connsiteX181" fmla="*/ 1653131 w 1844621"/>
                <a:gd name="connsiteY181" fmla="*/ 675699 h 1765598"/>
                <a:gd name="connsiteX182" fmla="*/ 121093 w 1844621"/>
                <a:gd name="connsiteY182" fmla="*/ 648021 h 1765598"/>
                <a:gd name="connsiteX183" fmla="*/ 193564 w 1844621"/>
                <a:gd name="connsiteY183" fmla="*/ 668412 h 1765598"/>
                <a:gd name="connsiteX184" fmla="*/ 187778 w 1844621"/>
                <a:gd name="connsiteY184" fmla="*/ 685483 h 1765598"/>
                <a:gd name="connsiteX185" fmla="*/ 114844 w 1844621"/>
                <a:gd name="connsiteY185" fmla="*/ 664963 h 1765598"/>
                <a:gd name="connsiteX186" fmla="*/ 120799 w 1844621"/>
                <a:gd name="connsiteY186" fmla="*/ 649471 h 1765598"/>
                <a:gd name="connsiteX187" fmla="*/ 1703605 w 1844621"/>
                <a:gd name="connsiteY187" fmla="*/ 584417 h 1765598"/>
                <a:gd name="connsiteX188" fmla="*/ 1707892 w 1844621"/>
                <a:gd name="connsiteY188" fmla="*/ 600448 h 1765598"/>
                <a:gd name="connsiteX189" fmla="*/ 1708508 w 1844621"/>
                <a:gd name="connsiteY189" fmla="*/ 601796 h 1765598"/>
                <a:gd name="connsiteX190" fmla="*/ 1640259 w 1844621"/>
                <a:gd name="connsiteY190" fmla="*/ 627022 h 1765598"/>
                <a:gd name="connsiteX191" fmla="*/ 1639049 w 1844621"/>
                <a:gd name="connsiteY191" fmla="*/ 622444 h 1765598"/>
                <a:gd name="connsiteX192" fmla="*/ 1633440 w 1844621"/>
                <a:gd name="connsiteY192" fmla="*/ 610352 h 1765598"/>
                <a:gd name="connsiteX193" fmla="*/ 136138 w 1844621"/>
                <a:gd name="connsiteY193" fmla="*/ 573632 h 1765598"/>
                <a:gd name="connsiteX194" fmla="*/ 215446 w 1844621"/>
                <a:gd name="connsiteY194" fmla="*/ 603848 h 1765598"/>
                <a:gd name="connsiteX195" fmla="*/ 209665 w 1844621"/>
                <a:gd name="connsiteY195" fmla="*/ 620908 h 1765598"/>
                <a:gd name="connsiteX196" fmla="*/ 132521 w 1844621"/>
                <a:gd name="connsiteY196" fmla="*/ 591516 h 1765598"/>
                <a:gd name="connsiteX197" fmla="*/ 1683900 w 1844621"/>
                <a:gd name="connsiteY197" fmla="*/ 510741 h 1765598"/>
                <a:gd name="connsiteX198" fmla="*/ 1688629 w 1844621"/>
                <a:gd name="connsiteY198" fmla="*/ 528423 h 1765598"/>
                <a:gd name="connsiteX199" fmla="*/ 1612275 w 1844621"/>
                <a:gd name="connsiteY199" fmla="*/ 564725 h 1765598"/>
                <a:gd name="connsiteX200" fmla="*/ 1604700 w 1844621"/>
                <a:gd name="connsiteY200" fmla="*/ 548396 h 1765598"/>
                <a:gd name="connsiteX201" fmla="*/ 147252 w 1844621"/>
                <a:gd name="connsiteY201" fmla="*/ 494765 h 1765598"/>
                <a:gd name="connsiteX202" fmla="*/ 243177 w 1844621"/>
                <a:gd name="connsiteY202" fmla="*/ 541551 h 1765598"/>
                <a:gd name="connsiteX203" fmla="*/ 234224 w 1844621"/>
                <a:gd name="connsiteY203" fmla="*/ 557210 h 1765598"/>
                <a:gd name="connsiteX204" fmla="*/ 146805 w 1844621"/>
                <a:gd name="connsiteY204" fmla="*/ 514573 h 1765598"/>
                <a:gd name="connsiteX205" fmla="*/ 1670480 w 1844621"/>
                <a:gd name="connsiteY205" fmla="*/ 430384 h 1765598"/>
                <a:gd name="connsiteX206" fmla="*/ 1672163 w 1844621"/>
                <a:gd name="connsiteY206" fmla="*/ 450296 h 1765598"/>
                <a:gd name="connsiteX207" fmla="*/ 1583450 w 1844621"/>
                <a:gd name="connsiteY207" fmla="*/ 502701 h 1765598"/>
                <a:gd name="connsiteX208" fmla="*/ 1573155 w 1844621"/>
                <a:gd name="connsiteY208" fmla="*/ 487877 h 1765598"/>
                <a:gd name="connsiteX209" fmla="*/ 149273 w 1844621"/>
                <a:gd name="connsiteY209" fmla="*/ 405169 h 1765598"/>
                <a:gd name="connsiteX210" fmla="*/ 277016 w 1844621"/>
                <a:gd name="connsiteY210" fmla="*/ 482359 h 1765598"/>
                <a:gd name="connsiteX211" fmla="*/ 268080 w 1844621"/>
                <a:gd name="connsiteY211" fmla="*/ 497989 h 1765598"/>
                <a:gd name="connsiteX212" fmla="*/ 148805 w 1844621"/>
                <a:gd name="connsiteY212" fmla="*/ 425916 h 1765598"/>
                <a:gd name="connsiteX213" fmla="*/ 195968 w 1844621"/>
                <a:gd name="connsiteY213" fmla="*/ 338361 h 1765598"/>
                <a:gd name="connsiteX214" fmla="*/ 314600 w 1844621"/>
                <a:gd name="connsiteY214" fmla="*/ 425459 h 1765598"/>
                <a:gd name="connsiteX215" fmla="*/ 302826 w 1844621"/>
                <a:gd name="connsiteY215" fmla="*/ 439145 h 1765598"/>
                <a:gd name="connsiteX216" fmla="*/ 173559 w 1844621"/>
                <a:gd name="connsiteY216" fmla="*/ 344239 h 1765598"/>
                <a:gd name="connsiteX217" fmla="*/ 192568 w 1844621"/>
                <a:gd name="connsiteY217" fmla="*/ 339792 h 1765598"/>
                <a:gd name="connsiteX218" fmla="*/ 1665887 w 1844621"/>
                <a:gd name="connsiteY218" fmla="*/ 337121 h 1765598"/>
                <a:gd name="connsiteX219" fmla="*/ 1664242 w 1844621"/>
                <a:gd name="connsiteY219" fmla="*/ 356571 h 1765598"/>
                <a:gd name="connsiteX220" fmla="*/ 1664553 w 1844621"/>
                <a:gd name="connsiteY220" fmla="*/ 360248 h 1765598"/>
                <a:gd name="connsiteX221" fmla="*/ 1544474 w 1844621"/>
                <a:gd name="connsiteY221" fmla="*/ 446578 h 1765598"/>
                <a:gd name="connsiteX222" fmla="*/ 1534206 w 1844621"/>
                <a:gd name="connsiteY222" fmla="*/ 431793 h 1765598"/>
                <a:gd name="connsiteX223" fmla="*/ 279257 w 1844621"/>
                <a:gd name="connsiteY223" fmla="*/ 303297 h 1765598"/>
                <a:gd name="connsiteX224" fmla="*/ 359087 w 1844621"/>
                <a:gd name="connsiteY224" fmla="*/ 373748 h 1765598"/>
                <a:gd name="connsiteX225" fmla="*/ 347347 w 1844621"/>
                <a:gd name="connsiteY225" fmla="*/ 387394 h 1765598"/>
                <a:gd name="connsiteX226" fmla="*/ 260839 w 1844621"/>
                <a:gd name="connsiteY226" fmla="*/ 311051 h 1765598"/>
                <a:gd name="connsiteX227" fmla="*/ 1595859 w 1844621"/>
                <a:gd name="connsiteY227" fmla="*/ 288337 h 1765598"/>
                <a:gd name="connsiteX228" fmla="*/ 1615448 w 1844621"/>
                <a:gd name="connsiteY228" fmla="*/ 295194 h 1765598"/>
                <a:gd name="connsiteX229" fmla="*/ 1504459 w 1844621"/>
                <a:gd name="connsiteY229" fmla="*/ 391189 h 1765598"/>
                <a:gd name="connsiteX230" fmla="*/ 1491819 w 1844621"/>
                <a:gd name="connsiteY230" fmla="*/ 378322 h 1765598"/>
                <a:gd name="connsiteX231" fmla="*/ 348471 w 1844621"/>
                <a:gd name="connsiteY231" fmla="*/ 263494 h 1765598"/>
                <a:gd name="connsiteX232" fmla="*/ 405504 w 1844621"/>
                <a:gd name="connsiteY232" fmla="*/ 323744 h 1765598"/>
                <a:gd name="connsiteX233" fmla="*/ 394934 w 1844621"/>
                <a:gd name="connsiteY233" fmla="*/ 332080 h 1765598"/>
                <a:gd name="connsiteX234" fmla="*/ 391923 w 1844621"/>
                <a:gd name="connsiteY234" fmla="*/ 335581 h 1765598"/>
                <a:gd name="connsiteX235" fmla="*/ 333116 w 1844621"/>
                <a:gd name="connsiteY235" fmla="*/ 273456 h 1765598"/>
                <a:gd name="connsiteX236" fmla="*/ 1512159 w 1844621"/>
                <a:gd name="connsiteY236" fmla="*/ 259039 h 1765598"/>
                <a:gd name="connsiteX237" fmla="*/ 1530860 w 1844621"/>
                <a:gd name="connsiteY237" fmla="*/ 265585 h 1765598"/>
                <a:gd name="connsiteX238" fmla="*/ 1456606 w 1844621"/>
                <a:gd name="connsiteY238" fmla="*/ 342477 h 1765598"/>
                <a:gd name="connsiteX239" fmla="*/ 1443988 w 1844621"/>
                <a:gd name="connsiteY239" fmla="*/ 329632 h 1765598"/>
                <a:gd name="connsiteX240" fmla="*/ 412110 w 1844621"/>
                <a:gd name="connsiteY240" fmla="*/ 221916 h 1765598"/>
                <a:gd name="connsiteX241" fmla="*/ 459114 w 1844621"/>
                <a:gd name="connsiteY241" fmla="*/ 281464 h 1765598"/>
                <a:gd name="connsiteX242" fmla="*/ 444980 w 1844621"/>
                <a:gd name="connsiteY242" fmla="*/ 292610 h 1765598"/>
                <a:gd name="connsiteX243" fmla="*/ 397097 w 1844621"/>
                <a:gd name="connsiteY243" fmla="*/ 231949 h 1765598"/>
                <a:gd name="connsiteX244" fmla="*/ 411019 w 1844621"/>
                <a:gd name="connsiteY244" fmla="*/ 222917 h 1765598"/>
                <a:gd name="connsiteX245" fmla="*/ 1443396 w 1844621"/>
                <a:gd name="connsiteY245" fmla="*/ 221678 h 1765598"/>
                <a:gd name="connsiteX246" fmla="*/ 1459286 w 1844621"/>
                <a:gd name="connsiteY246" fmla="*/ 230644 h 1765598"/>
                <a:gd name="connsiteX247" fmla="*/ 1406897 w 1844621"/>
                <a:gd name="connsiteY247" fmla="*/ 295670 h 1765598"/>
                <a:gd name="connsiteX248" fmla="*/ 1392300 w 1844621"/>
                <a:gd name="connsiteY248" fmla="*/ 285098 h 1765598"/>
                <a:gd name="connsiteX249" fmla="*/ 1379005 w 1844621"/>
                <a:gd name="connsiteY249" fmla="*/ 182170 h 1765598"/>
                <a:gd name="connsiteX250" fmla="*/ 1391896 w 1844621"/>
                <a:gd name="connsiteY250" fmla="*/ 192619 h 1765598"/>
                <a:gd name="connsiteX251" fmla="*/ 1393186 w 1844621"/>
                <a:gd name="connsiteY251" fmla="*/ 193347 h 1765598"/>
                <a:gd name="connsiteX252" fmla="*/ 1351622 w 1844621"/>
                <a:gd name="connsiteY252" fmla="*/ 255636 h 1765598"/>
                <a:gd name="connsiteX253" fmla="*/ 1337034 w 1844621"/>
                <a:gd name="connsiteY253" fmla="*/ 245070 h 1765598"/>
                <a:gd name="connsiteX254" fmla="*/ 468008 w 1844621"/>
                <a:gd name="connsiteY254" fmla="*/ 170577 h 1765598"/>
                <a:gd name="connsiteX255" fmla="*/ 513069 w 1844621"/>
                <a:gd name="connsiteY255" fmla="*/ 239589 h 1765598"/>
                <a:gd name="connsiteX256" fmla="*/ 510638 w 1844621"/>
                <a:gd name="connsiteY256" fmla="*/ 240828 h 1765598"/>
                <a:gd name="connsiteX257" fmla="*/ 498586 w 1844621"/>
                <a:gd name="connsiteY257" fmla="*/ 250333 h 1765598"/>
                <a:gd name="connsiteX258" fmla="*/ 454568 w 1844621"/>
                <a:gd name="connsiteY258" fmla="*/ 182920 h 1765598"/>
                <a:gd name="connsiteX259" fmla="*/ 1319759 w 1844621"/>
                <a:gd name="connsiteY259" fmla="*/ 134146 h 1765598"/>
                <a:gd name="connsiteX260" fmla="*/ 1333978 w 1844621"/>
                <a:gd name="connsiteY260" fmla="*/ 145672 h 1765598"/>
                <a:gd name="connsiteX261" fmla="*/ 1294036 w 1844621"/>
                <a:gd name="connsiteY261" fmla="*/ 219016 h 1765598"/>
                <a:gd name="connsiteX262" fmla="*/ 1277891 w 1844621"/>
                <a:gd name="connsiteY262" fmla="*/ 211027 h 1765598"/>
                <a:gd name="connsiteX263" fmla="*/ 523355 w 1844621"/>
                <a:gd name="connsiteY263" fmla="*/ 113305 h 1765598"/>
                <a:gd name="connsiteX264" fmla="*/ 573987 w 1844621"/>
                <a:gd name="connsiteY264" fmla="*/ 208530 h 1765598"/>
                <a:gd name="connsiteX265" fmla="*/ 557949 w 1844621"/>
                <a:gd name="connsiteY265" fmla="*/ 216707 h 1765598"/>
                <a:gd name="connsiteX266" fmla="*/ 511350 w 1844621"/>
                <a:gd name="connsiteY266" fmla="*/ 129068 h 1765598"/>
                <a:gd name="connsiteX267" fmla="*/ 1261668 w 1844621"/>
                <a:gd name="connsiteY267" fmla="*/ 77024 h 1765598"/>
                <a:gd name="connsiteX268" fmla="*/ 1274734 w 1844621"/>
                <a:gd name="connsiteY268" fmla="*/ 92144 h 1765598"/>
                <a:gd name="connsiteX269" fmla="*/ 1232872 w 1844621"/>
                <a:gd name="connsiteY269" fmla="*/ 188750 h 1765598"/>
                <a:gd name="connsiteX270" fmla="*/ 1216718 w 1844621"/>
                <a:gd name="connsiteY270" fmla="*/ 180757 h 1765598"/>
                <a:gd name="connsiteX271" fmla="*/ 879964 w 1844621"/>
                <a:gd name="connsiteY271" fmla="*/ 47539 h 1765598"/>
                <a:gd name="connsiteX272" fmla="*/ 896536 w 1844621"/>
                <a:gd name="connsiteY272" fmla="*/ 48415 h 1765598"/>
                <a:gd name="connsiteX273" fmla="*/ 898006 w 1844621"/>
                <a:gd name="connsiteY273" fmla="*/ 48246 h 1765598"/>
                <a:gd name="connsiteX274" fmla="*/ 900930 w 1844621"/>
                <a:gd name="connsiteY274" fmla="*/ 121496 h 1765598"/>
                <a:gd name="connsiteX275" fmla="*/ 882930 w 1844621"/>
                <a:gd name="connsiteY275" fmla="*/ 121839 h 1765598"/>
                <a:gd name="connsiteX276" fmla="*/ 803804 w 1844621"/>
                <a:gd name="connsiteY276" fmla="*/ 43511 h 1765598"/>
                <a:gd name="connsiteX277" fmla="*/ 822082 w 1844621"/>
                <a:gd name="connsiteY277" fmla="*/ 44478 h 1765598"/>
                <a:gd name="connsiteX278" fmla="*/ 832792 w 1844621"/>
                <a:gd name="connsiteY278" fmla="*/ 126618 h 1765598"/>
                <a:gd name="connsiteX279" fmla="*/ 814920 w 1844621"/>
                <a:gd name="connsiteY279" fmla="*/ 128774 h 1765598"/>
                <a:gd name="connsiteX280" fmla="*/ 577653 w 1844621"/>
                <a:gd name="connsiteY280" fmla="*/ 42008 h 1765598"/>
                <a:gd name="connsiteX281" fmla="*/ 634782 w 1844621"/>
                <a:gd name="connsiteY281" fmla="*/ 177534 h 1765598"/>
                <a:gd name="connsiteX282" fmla="*/ 618704 w 1844621"/>
                <a:gd name="connsiteY282" fmla="*/ 185731 h 1765598"/>
                <a:gd name="connsiteX283" fmla="*/ 565079 w 1844621"/>
                <a:gd name="connsiteY283" fmla="*/ 58518 h 1765598"/>
                <a:gd name="connsiteX284" fmla="*/ 973404 w 1844621"/>
                <a:gd name="connsiteY284" fmla="*/ 39567 h 1765598"/>
                <a:gd name="connsiteX285" fmla="*/ 969228 w 1844621"/>
                <a:gd name="connsiteY285" fmla="*/ 123258 h 1765598"/>
                <a:gd name="connsiteX286" fmla="*/ 951312 w 1844621"/>
                <a:gd name="connsiteY286" fmla="*/ 121130 h 1765598"/>
                <a:gd name="connsiteX287" fmla="*/ 955278 w 1844621"/>
                <a:gd name="connsiteY287" fmla="*/ 41654 h 1765598"/>
                <a:gd name="connsiteX288" fmla="*/ 723233 w 1844621"/>
                <a:gd name="connsiteY288" fmla="*/ 31443 h 1765598"/>
                <a:gd name="connsiteX289" fmla="*/ 742691 w 1844621"/>
                <a:gd name="connsiteY289" fmla="*/ 35995 h 1765598"/>
                <a:gd name="connsiteX290" fmla="*/ 765354 w 1844621"/>
                <a:gd name="connsiteY290" fmla="*/ 137622 h 1765598"/>
                <a:gd name="connsiteX291" fmla="*/ 747791 w 1844621"/>
                <a:gd name="connsiteY291" fmla="*/ 141567 h 1765598"/>
                <a:gd name="connsiteX292" fmla="*/ 1051847 w 1844621"/>
                <a:gd name="connsiteY292" fmla="*/ 25765 h 1765598"/>
                <a:gd name="connsiteX293" fmla="*/ 1037014 w 1844621"/>
                <a:gd name="connsiteY293" fmla="*/ 131308 h 1765598"/>
                <a:gd name="connsiteX294" fmla="*/ 1019135 w 1844621"/>
                <a:gd name="connsiteY294" fmla="*/ 129184 h 1765598"/>
                <a:gd name="connsiteX295" fmla="*/ 1032869 w 1844621"/>
                <a:gd name="connsiteY295" fmla="*/ 31462 h 1765598"/>
                <a:gd name="connsiteX296" fmla="*/ 633115 w 1844621"/>
                <a:gd name="connsiteY296" fmla="*/ 6990 h 1765598"/>
                <a:gd name="connsiteX297" fmla="*/ 651107 w 1844621"/>
                <a:gd name="connsiteY297" fmla="*/ 14566 h 1765598"/>
                <a:gd name="connsiteX298" fmla="*/ 654699 w 1844621"/>
                <a:gd name="connsiteY298" fmla="*/ 15406 h 1765598"/>
                <a:gd name="connsiteX299" fmla="*/ 699105 w 1844621"/>
                <a:gd name="connsiteY299" fmla="*/ 154429 h 1765598"/>
                <a:gd name="connsiteX300" fmla="*/ 682029 w 1844621"/>
                <a:gd name="connsiteY300" fmla="*/ 160125 h 1765598"/>
                <a:gd name="connsiteX301" fmla="*/ 1203134 w 1844621"/>
                <a:gd name="connsiteY301" fmla="*/ 4273 h 1765598"/>
                <a:gd name="connsiteX302" fmla="*/ 1213236 w 1844621"/>
                <a:gd name="connsiteY302" fmla="*/ 20976 h 1765598"/>
                <a:gd name="connsiteX303" fmla="*/ 1215649 w 1844621"/>
                <a:gd name="connsiteY303" fmla="*/ 23769 h 1765598"/>
                <a:gd name="connsiteX304" fmla="*/ 1169442 w 1844621"/>
                <a:gd name="connsiteY304" fmla="*/ 163605 h 1765598"/>
                <a:gd name="connsiteX305" fmla="*/ 1152188 w 1844621"/>
                <a:gd name="connsiteY305" fmla="*/ 158449 h 1765598"/>
                <a:gd name="connsiteX306" fmla="*/ 1137683 w 1844621"/>
                <a:gd name="connsiteY306" fmla="*/ 0 h 1765598"/>
                <a:gd name="connsiteX307" fmla="*/ 1104046 w 1844621"/>
                <a:gd name="connsiteY307" fmla="*/ 144062 h 1765598"/>
                <a:gd name="connsiteX308" fmla="*/ 1086767 w 1844621"/>
                <a:gd name="connsiteY308" fmla="*/ 138898 h 1765598"/>
                <a:gd name="connsiteX309" fmla="*/ 1117806 w 1844621"/>
                <a:gd name="connsiteY309" fmla="*/ 5966 h 17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1844621" h="1765598">
                  <a:moveTo>
                    <a:pt x="961691" y="1643760"/>
                  </a:moveTo>
                  <a:lnTo>
                    <a:pt x="964657" y="1718060"/>
                  </a:lnTo>
                  <a:lnTo>
                    <a:pt x="948083" y="1717184"/>
                  </a:lnTo>
                  <a:lnTo>
                    <a:pt x="946614" y="1717353"/>
                  </a:lnTo>
                  <a:lnTo>
                    <a:pt x="943691" y="1644103"/>
                  </a:lnTo>
                  <a:close/>
                  <a:moveTo>
                    <a:pt x="875350" y="1643169"/>
                  </a:moveTo>
                  <a:lnTo>
                    <a:pt x="893299" y="1644629"/>
                  </a:lnTo>
                  <a:lnTo>
                    <a:pt x="889341" y="1723945"/>
                  </a:lnTo>
                  <a:lnTo>
                    <a:pt x="871214" y="1726031"/>
                  </a:lnTo>
                  <a:close/>
                  <a:moveTo>
                    <a:pt x="1029699" y="1636826"/>
                  </a:moveTo>
                  <a:lnTo>
                    <a:pt x="1040815" y="1722087"/>
                  </a:lnTo>
                  <a:lnTo>
                    <a:pt x="1022537" y="1721121"/>
                  </a:lnTo>
                  <a:lnTo>
                    <a:pt x="1011828" y="1638982"/>
                  </a:lnTo>
                  <a:close/>
                  <a:moveTo>
                    <a:pt x="807350" y="1636115"/>
                  </a:moveTo>
                  <a:lnTo>
                    <a:pt x="822430" y="1638864"/>
                  </a:lnTo>
                  <a:lnTo>
                    <a:pt x="825110" y="1639083"/>
                  </a:lnTo>
                  <a:lnTo>
                    <a:pt x="811751" y="1734136"/>
                  </a:lnTo>
                  <a:lnTo>
                    <a:pt x="792774" y="1739833"/>
                  </a:lnTo>
                  <a:close/>
                  <a:moveTo>
                    <a:pt x="1096827" y="1624033"/>
                  </a:moveTo>
                  <a:lnTo>
                    <a:pt x="1121385" y="1734155"/>
                  </a:lnTo>
                  <a:lnTo>
                    <a:pt x="1101928" y="1729603"/>
                  </a:lnTo>
                  <a:lnTo>
                    <a:pt x="1079265" y="1627978"/>
                  </a:lnTo>
                  <a:close/>
                  <a:moveTo>
                    <a:pt x="740342" y="1622534"/>
                  </a:moveTo>
                  <a:lnTo>
                    <a:pt x="749046" y="1625484"/>
                  </a:lnTo>
                  <a:lnTo>
                    <a:pt x="757767" y="1627074"/>
                  </a:lnTo>
                  <a:lnTo>
                    <a:pt x="726815" y="1759631"/>
                  </a:lnTo>
                  <a:lnTo>
                    <a:pt x="706937" y="1765598"/>
                  </a:lnTo>
                  <a:close/>
                  <a:moveTo>
                    <a:pt x="1162592" y="1605474"/>
                  </a:moveTo>
                  <a:lnTo>
                    <a:pt x="1211506" y="1758609"/>
                  </a:lnTo>
                  <a:lnTo>
                    <a:pt x="1193512" y="1751032"/>
                  </a:lnTo>
                  <a:lnTo>
                    <a:pt x="1189921" y="1750192"/>
                  </a:lnTo>
                  <a:lnTo>
                    <a:pt x="1145515" y="1611170"/>
                  </a:lnTo>
                  <a:close/>
                  <a:moveTo>
                    <a:pt x="675637" y="1600604"/>
                  </a:moveTo>
                  <a:lnTo>
                    <a:pt x="692686" y="1606382"/>
                  </a:lnTo>
                  <a:lnTo>
                    <a:pt x="641486" y="1761326"/>
                  </a:lnTo>
                  <a:lnTo>
                    <a:pt x="631383" y="1744623"/>
                  </a:lnTo>
                  <a:lnTo>
                    <a:pt x="628970" y="1741831"/>
                  </a:lnTo>
                  <a:close/>
                  <a:moveTo>
                    <a:pt x="1225916" y="1579868"/>
                  </a:moveTo>
                  <a:lnTo>
                    <a:pt x="1279540" y="1707080"/>
                  </a:lnTo>
                  <a:lnTo>
                    <a:pt x="1266966" y="1723591"/>
                  </a:lnTo>
                  <a:lnTo>
                    <a:pt x="1209837" y="1588066"/>
                  </a:lnTo>
                  <a:close/>
                  <a:moveTo>
                    <a:pt x="610954" y="1578681"/>
                  </a:moveTo>
                  <a:lnTo>
                    <a:pt x="628059" y="1584478"/>
                  </a:lnTo>
                  <a:lnTo>
                    <a:pt x="582951" y="1688574"/>
                  </a:lnTo>
                  <a:lnTo>
                    <a:pt x="569886" y="1673454"/>
                  </a:lnTo>
                  <a:close/>
                  <a:moveTo>
                    <a:pt x="1286670" y="1548893"/>
                  </a:moveTo>
                  <a:lnTo>
                    <a:pt x="1333269" y="1636531"/>
                  </a:lnTo>
                  <a:lnTo>
                    <a:pt x="1321264" y="1652294"/>
                  </a:lnTo>
                  <a:lnTo>
                    <a:pt x="1270632" y="1557070"/>
                  </a:lnTo>
                  <a:close/>
                  <a:moveTo>
                    <a:pt x="551444" y="1545001"/>
                  </a:moveTo>
                  <a:lnTo>
                    <a:pt x="567074" y="1553937"/>
                  </a:lnTo>
                  <a:lnTo>
                    <a:pt x="524862" y="1631452"/>
                  </a:lnTo>
                  <a:lnTo>
                    <a:pt x="510642" y="1619926"/>
                  </a:lnTo>
                  <a:close/>
                  <a:moveTo>
                    <a:pt x="1346034" y="1515267"/>
                  </a:moveTo>
                  <a:lnTo>
                    <a:pt x="1390051" y="1582679"/>
                  </a:lnTo>
                  <a:lnTo>
                    <a:pt x="1376613" y="1595021"/>
                  </a:lnTo>
                  <a:lnTo>
                    <a:pt x="1331552" y="1526010"/>
                  </a:lnTo>
                  <a:lnTo>
                    <a:pt x="1333983" y="1524770"/>
                  </a:lnTo>
                  <a:close/>
                  <a:moveTo>
                    <a:pt x="492213" y="1511140"/>
                  </a:moveTo>
                  <a:lnTo>
                    <a:pt x="507877" y="1520095"/>
                  </a:lnTo>
                  <a:lnTo>
                    <a:pt x="465615" y="1583429"/>
                  </a:lnTo>
                  <a:lnTo>
                    <a:pt x="452723" y="1572979"/>
                  </a:lnTo>
                  <a:lnTo>
                    <a:pt x="451434" y="1572252"/>
                  </a:lnTo>
                  <a:close/>
                  <a:moveTo>
                    <a:pt x="1399641" y="1472989"/>
                  </a:moveTo>
                  <a:lnTo>
                    <a:pt x="1447523" y="1533649"/>
                  </a:lnTo>
                  <a:lnTo>
                    <a:pt x="1433600" y="1542681"/>
                  </a:lnTo>
                  <a:lnTo>
                    <a:pt x="1432510" y="1543682"/>
                  </a:lnTo>
                  <a:lnTo>
                    <a:pt x="1385507" y="1484135"/>
                  </a:lnTo>
                  <a:close/>
                  <a:moveTo>
                    <a:pt x="439084" y="1468240"/>
                  </a:moveTo>
                  <a:lnTo>
                    <a:pt x="452737" y="1479985"/>
                  </a:lnTo>
                  <a:lnTo>
                    <a:pt x="401226" y="1543921"/>
                  </a:lnTo>
                  <a:lnTo>
                    <a:pt x="385335" y="1534955"/>
                  </a:lnTo>
                  <a:close/>
                  <a:moveTo>
                    <a:pt x="1452700" y="1430017"/>
                  </a:moveTo>
                  <a:lnTo>
                    <a:pt x="1511505" y="1492141"/>
                  </a:lnTo>
                  <a:lnTo>
                    <a:pt x="1496150" y="1502102"/>
                  </a:lnTo>
                  <a:lnTo>
                    <a:pt x="1439119" y="1441854"/>
                  </a:lnTo>
                  <a:lnTo>
                    <a:pt x="1449687" y="1433519"/>
                  </a:lnTo>
                  <a:close/>
                  <a:moveTo>
                    <a:pt x="387391" y="1423768"/>
                  </a:moveTo>
                  <a:lnTo>
                    <a:pt x="401059" y="1435526"/>
                  </a:lnTo>
                  <a:lnTo>
                    <a:pt x="332463" y="1506560"/>
                  </a:lnTo>
                  <a:lnTo>
                    <a:pt x="313761" y="1500014"/>
                  </a:lnTo>
                  <a:close/>
                  <a:moveTo>
                    <a:pt x="1497274" y="1378205"/>
                  </a:moveTo>
                  <a:lnTo>
                    <a:pt x="1583781" y="1454547"/>
                  </a:lnTo>
                  <a:lnTo>
                    <a:pt x="1565364" y="1462300"/>
                  </a:lnTo>
                  <a:lnTo>
                    <a:pt x="1485535" y="1391850"/>
                  </a:lnTo>
                  <a:close/>
                  <a:moveTo>
                    <a:pt x="342078" y="1372754"/>
                  </a:moveTo>
                  <a:lnTo>
                    <a:pt x="353236" y="1386902"/>
                  </a:lnTo>
                  <a:lnTo>
                    <a:pt x="248764" y="1477262"/>
                  </a:lnTo>
                  <a:lnTo>
                    <a:pt x="229175" y="1470405"/>
                  </a:lnTo>
                  <a:close/>
                  <a:moveTo>
                    <a:pt x="1541797" y="1326453"/>
                  </a:moveTo>
                  <a:lnTo>
                    <a:pt x="1671063" y="1421359"/>
                  </a:lnTo>
                  <a:lnTo>
                    <a:pt x="1652052" y="1425806"/>
                  </a:lnTo>
                  <a:lnTo>
                    <a:pt x="1648653" y="1427237"/>
                  </a:lnTo>
                  <a:lnTo>
                    <a:pt x="1530022" y="1340139"/>
                  </a:lnTo>
                  <a:close/>
                  <a:moveTo>
                    <a:pt x="299862" y="1319225"/>
                  </a:moveTo>
                  <a:lnTo>
                    <a:pt x="311019" y="1333372"/>
                  </a:lnTo>
                  <a:lnTo>
                    <a:pt x="178732" y="1428480"/>
                  </a:lnTo>
                  <a:lnTo>
                    <a:pt x="180377" y="1409027"/>
                  </a:lnTo>
                  <a:lnTo>
                    <a:pt x="180067" y="1405352"/>
                  </a:lnTo>
                  <a:close/>
                  <a:moveTo>
                    <a:pt x="1576542" y="1267609"/>
                  </a:moveTo>
                  <a:lnTo>
                    <a:pt x="1695816" y="1339681"/>
                  </a:lnTo>
                  <a:lnTo>
                    <a:pt x="1695348" y="1360430"/>
                  </a:lnTo>
                  <a:lnTo>
                    <a:pt x="1567606" y="1283241"/>
                  </a:lnTo>
                  <a:close/>
                  <a:moveTo>
                    <a:pt x="263531" y="1261503"/>
                  </a:moveTo>
                  <a:lnTo>
                    <a:pt x="271723" y="1277570"/>
                  </a:lnTo>
                  <a:lnTo>
                    <a:pt x="174140" y="1335215"/>
                  </a:lnTo>
                  <a:lnTo>
                    <a:pt x="172457" y="1315303"/>
                  </a:lnTo>
                  <a:close/>
                  <a:moveTo>
                    <a:pt x="1610398" y="1208387"/>
                  </a:moveTo>
                  <a:lnTo>
                    <a:pt x="1697816" y="1251024"/>
                  </a:lnTo>
                  <a:lnTo>
                    <a:pt x="1697369" y="1270832"/>
                  </a:lnTo>
                  <a:lnTo>
                    <a:pt x="1601446" y="1224047"/>
                  </a:lnTo>
                  <a:close/>
                  <a:moveTo>
                    <a:pt x="232566" y="1200770"/>
                  </a:moveTo>
                  <a:lnTo>
                    <a:pt x="240745" y="1216812"/>
                  </a:lnTo>
                  <a:lnTo>
                    <a:pt x="160720" y="1254859"/>
                  </a:lnTo>
                  <a:lnTo>
                    <a:pt x="155991" y="1237178"/>
                  </a:lnTo>
                  <a:close/>
                  <a:moveTo>
                    <a:pt x="1634958" y="1144690"/>
                  </a:moveTo>
                  <a:lnTo>
                    <a:pt x="1712099" y="1174082"/>
                  </a:lnTo>
                  <a:lnTo>
                    <a:pt x="1708482" y="1191966"/>
                  </a:lnTo>
                  <a:lnTo>
                    <a:pt x="1629176" y="1161750"/>
                  </a:lnTo>
                  <a:close/>
                  <a:moveTo>
                    <a:pt x="204756" y="1138431"/>
                  </a:moveTo>
                  <a:lnTo>
                    <a:pt x="210455" y="1155515"/>
                  </a:lnTo>
                  <a:lnTo>
                    <a:pt x="141015" y="1181182"/>
                  </a:lnTo>
                  <a:lnTo>
                    <a:pt x="136727" y="1165150"/>
                  </a:lnTo>
                  <a:lnTo>
                    <a:pt x="136112" y="1163804"/>
                  </a:lnTo>
                  <a:close/>
                  <a:moveTo>
                    <a:pt x="1656844" y="1080115"/>
                  </a:moveTo>
                  <a:lnTo>
                    <a:pt x="1729776" y="1100634"/>
                  </a:lnTo>
                  <a:lnTo>
                    <a:pt x="1723821" y="1116126"/>
                  </a:lnTo>
                  <a:lnTo>
                    <a:pt x="1723528" y="1117576"/>
                  </a:lnTo>
                  <a:lnTo>
                    <a:pt x="1651058" y="1097186"/>
                  </a:lnTo>
                  <a:close/>
                  <a:moveTo>
                    <a:pt x="184625" y="1073110"/>
                  </a:moveTo>
                  <a:lnTo>
                    <a:pt x="188043" y="1088326"/>
                  </a:lnTo>
                  <a:lnTo>
                    <a:pt x="188810" y="1090624"/>
                  </a:lnTo>
                  <a:lnTo>
                    <a:pt x="112145" y="1111372"/>
                  </a:lnTo>
                  <a:lnTo>
                    <a:pt x="104560" y="1094778"/>
                  </a:lnTo>
                  <a:close/>
                  <a:moveTo>
                    <a:pt x="1672722" y="1013691"/>
                  </a:moveTo>
                  <a:lnTo>
                    <a:pt x="1757141" y="1029446"/>
                  </a:lnTo>
                  <a:lnTo>
                    <a:pt x="1750574" y="1046531"/>
                  </a:lnTo>
                  <a:lnTo>
                    <a:pt x="1669493" y="1031399"/>
                  </a:lnTo>
                  <a:close/>
                  <a:moveTo>
                    <a:pt x="170225" y="1006273"/>
                  </a:moveTo>
                  <a:lnTo>
                    <a:pt x="170936" y="1012170"/>
                  </a:lnTo>
                  <a:lnTo>
                    <a:pt x="173584" y="1023958"/>
                  </a:lnTo>
                  <a:lnTo>
                    <a:pt x="78475" y="1040728"/>
                  </a:lnTo>
                  <a:lnTo>
                    <a:pt x="67193" y="1024440"/>
                  </a:lnTo>
                  <a:close/>
                  <a:moveTo>
                    <a:pt x="1681368" y="945892"/>
                  </a:moveTo>
                  <a:lnTo>
                    <a:pt x="1793516" y="956550"/>
                  </a:lnTo>
                  <a:lnTo>
                    <a:pt x="1783173" y="973649"/>
                  </a:lnTo>
                  <a:lnTo>
                    <a:pt x="1679909" y="963835"/>
                  </a:lnTo>
                  <a:close/>
                  <a:moveTo>
                    <a:pt x="162034" y="938372"/>
                  </a:moveTo>
                  <a:lnTo>
                    <a:pt x="164191" y="956254"/>
                  </a:lnTo>
                  <a:lnTo>
                    <a:pt x="27981" y="967828"/>
                  </a:lnTo>
                  <a:lnTo>
                    <a:pt x="16164" y="950767"/>
                  </a:lnTo>
                  <a:close/>
                  <a:moveTo>
                    <a:pt x="1683923" y="877596"/>
                  </a:moveTo>
                  <a:lnTo>
                    <a:pt x="1844621" y="878397"/>
                  </a:lnTo>
                  <a:lnTo>
                    <a:pt x="1831855" y="893168"/>
                  </a:lnTo>
                  <a:lnTo>
                    <a:pt x="1829946" y="896325"/>
                  </a:lnTo>
                  <a:lnTo>
                    <a:pt x="1684266" y="895598"/>
                  </a:lnTo>
                  <a:close/>
                  <a:moveTo>
                    <a:pt x="14676" y="869273"/>
                  </a:moveTo>
                  <a:lnTo>
                    <a:pt x="160356" y="869999"/>
                  </a:lnTo>
                  <a:lnTo>
                    <a:pt x="160699" y="888001"/>
                  </a:lnTo>
                  <a:lnTo>
                    <a:pt x="0" y="887200"/>
                  </a:lnTo>
                  <a:lnTo>
                    <a:pt x="12766" y="872429"/>
                  </a:lnTo>
                  <a:close/>
                  <a:moveTo>
                    <a:pt x="1816638" y="797770"/>
                  </a:moveTo>
                  <a:lnTo>
                    <a:pt x="1828455" y="814831"/>
                  </a:lnTo>
                  <a:lnTo>
                    <a:pt x="1682588" y="827227"/>
                  </a:lnTo>
                  <a:lnTo>
                    <a:pt x="1680430" y="809345"/>
                  </a:lnTo>
                  <a:close/>
                  <a:moveTo>
                    <a:pt x="61447" y="791950"/>
                  </a:moveTo>
                  <a:lnTo>
                    <a:pt x="164713" y="801763"/>
                  </a:lnTo>
                  <a:lnTo>
                    <a:pt x="163253" y="819705"/>
                  </a:lnTo>
                  <a:lnTo>
                    <a:pt x="51105" y="809048"/>
                  </a:lnTo>
                  <a:close/>
                  <a:moveTo>
                    <a:pt x="1766145" y="724870"/>
                  </a:moveTo>
                  <a:lnTo>
                    <a:pt x="1777427" y="741158"/>
                  </a:lnTo>
                  <a:lnTo>
                    <a:pt x="1674396" y="759325"/>
                  </a:lnTo>
                  <a:lnTo>
                    <a:pt x="1673685" y="753429"/>
                  </a:lnTo>
                  <a:lnTo>
                    <a:pt x="1670588" y="741719"/>
                  </a:lnTo>
                  <a:close/>
                  <a:moveTo>
                    <a:pt x="94047" y="719066"/>
                  </a:moveTo>
                  <a:lnTo>
                    <a:pt x="175129" y="734198"/>
                  </a:lnTo>
                  <a:lnTo>
                    <a:pt x="171900" y="751906"/>
                  </a:lnTo>
                  <a:lnTo>
                    <a:pt x="87480" y="736151"/>
                  </a:lnTo>
                  <a:close/>
                  <a:moveTo>
                    <a:pt x="1732475" y="654227"/>
                  </a:moveTo>
                  <a:lnTo>
                    <a:pt x="1740061" y="670822"/>
                  </a:lnTo>
                  <a:lnTo>
                    <a:pt x="1657733" y="693102"/>
                  </a:lnTo>
                  <a:lnTo>
                    <a:pt x="1653131" y="675699"/>
                  </a:lnTo>
                  <a:close/>
                  <a:moveTo>
                    <a:pt x="121093" y="648021"/>
                  </a:moveTo>
                  <a:lnTo>
                    <a:pt x="193564" y="668412"/>
                  </a:lnTo>
                  <a:lnTo>
                    <a:pt x="187778" y="685483"/>
                  </a:lnTo>
                  <a:lnTo>
                    <a:pt x="114844" y="664963"/>
                  </a:lnTo>
                  <a:lnTo>
                    <a:pt x="120799" y="649471"/>
                  </a:lnTo>
                  <a:close/>
                  <a:moveTo>
                    <a:pt x="1703605" y="584417"/>
                  </a:moveTo>
                  <a:lnTo>
                    <a:pt x="1707892" y="600448"/>
                  </a:lnTo>
                  <a:lnTo>
                    <a:pt x="1708508" y="601796"/>
                  </a:lnTo>
                  <a:lnTo>
                    <a:pt x="1640259" y="627022"/>
                  </a:lnTo>
                  <a:lnTo>
                    <a:pt x="1639049" y="622444"/>
                  </a:lnTo>
                  <a:lnTo>
                    <a:pt x="1633440" y="610352"/>
                  </a:lnTo>
                  <a:close/>
                  <a:moveTo>
                    <a:pt x="136138" y="573632"/>
                  </a:moveTo>
                  <a:lnTo>
                    <a:pt x="215446" y="603848"/>
                  </a:lnTo>
                  <a:lnTo>
                    <a:pt x="209665" y="620908"/>
                  </a:lnTo>
                  <a:lnTo>
                    <a:pt x="132521" y="591516"/>
                  </a:lnTo>
                  <a:close/>
                  <a:moveTo>
                    <a:pt x="1683900" y="510741"/>
                  </a:moveTo>
                  <a:lnTo>
                    <a:pt x="1688629" y="528423"/>
                  </a:lnTo>
                  <a:lnTo>
                    <a:pt x="1612275" y="564725"/>
                  </a:lnTo>
                  <a:lnTo>
                    <a:pt x="1604700" y="548396"/>
                  </a:lnTo>
                  <a:close/>
                  <a:moveTo>
                    <a:pt x="147252" y="494765"/>
                  </a:moveTo>
                  <a:lnTo>
                    <a:pt x="243177" y="541551"/>
                  </a:lnTo>
                  <a:lnTo>
                    <a:pt x="234224" y="557210"/>
                  </a:lnTo>
                  <a:lnTo>
                    <a:pt x="146805" y="514573"/>
                  </a:lnTo>
                  <a:close/>
                  <a:moveTo>
                    <a:pt x="1670480" y="430384"/>
                  </a:moveTo>
                  <a:lnTo>
                    <a:pt x="1672163" y="450296"/>
                  </a:lnTo>
                  <a:lnTo>
                    <a:pt x="1583450" y="502701"/>
                  </a:lnTo>
                  <a:lnTo>
                    <a:pt x="1573155" y="487877"/>
                  </a:lnTo>
                  <a:close/>
                  <a:moveTo>
                    <a:pt x="149273" y="405169"/>
                  </a:moveTo>
                  <a:lnTo>
                    <a:pt x="277016" y="482359"/>
                  </a:lnTo>
                  <a:lnTo>
                    <a:pt x="268080" y="497989"/>
                  </a:lnTo>
                  <a:lnTo>
                    <a:pt x="148805" y="425916"/>
                  </a:lnTo>
                  <a:close/>
                  <a:moveTo>
                    <a:pt x="195968" y="338361"/>
                  </a:moveTo>
                  <a:lnTo>
                    <a:pt x="314600" y="425459"/>
                  </a:lnTo>
                  <a:lnTo>
                    <a:pt x="302826" y="439145"/>
                  </a:lnTo>
                  <a:lnTo>
                    <a:pt x="173559" y="344239"/>
                  </a:lnTo>
                  <a:lnTo>
                    <a:pt x="192568" y="339792"/>
                  </a:lnTo>
                  <a:close/>
                  <a:moveTo>
                    <a:pt x="1665887" y="337121"/>
                  </a:moveTo>
                  <a:lnTo>
                    <a:pt x="1664242" y="356571"/>
                  </a:lnTo>
                  <a:lnTo>
                    <a:pt x="1664553" y="360248"/>
                  </a:lnTo>
                  <a:lnTo>
                    <a:pt x="1544474" y="446578"/>
                  </a:lnTo>
                  <a:lnTo>
                    <a:pt x="1534206" y="431793"/>
                  </a:lnTo>
                  <a:close/>
                  <a:moveTo>
                    <a:pt x="279257" y="303297"/>
                  </a:moveTo>
                  <a:lnTo>
                    <a:pt x="359087" y="373748"/>
                  </a:lnTo>
                  <a:lnTo>
                    <a:pt x="347347" y="387394"/>
                  </a:lnTo>
                  <a:lnTo>
                    <a:pt x="260839" y="311051"/>
                  </a:lnTo>
                  <a:close/>
                  <a:moveTo>
                    <a:pt x="1595859" y="288337"/>
                  </a:moveTo>
                  <a:lnTo>
                    <a:pt x="1615448" y="295194"/>
                  </a:lnTo>
                  <a:lnTo>
                    <a:pt x="1504459" y="391189"/>
                  </a:lnTo>
                  <a:lnTo>
                    <a:pt x="1491819" y="378322"/>
                  </a:lnTo>
                  <a:close/>
                  <a:moveTo>
                    <a:pt x="348471" y="263494"/>
                  </a:moveTo>
                  <a:lnTo>
                    <a:pt x="405504" y="323744"/>
                  </a:lnTo>
                  <a:lnTo>
                    <a:pt x="394934" y="332080"/>
                  </a:lnTo>
                  <a:lnTo>
                    <a:pt x="391923" y="335581"/>
                  </a:lnTo>
                  <a:lnTo>
                    <a:pt x="333116" y="273456"/>
                  </a:lnTo>
                  <a:close/>
                  <a:moveTo>
                    <a:pt x="1512159" y="259039"/>
                  </a:moveTo>
                  <a:lnTo>
                    <a:pt x="1530860" y="265585"/>
                  </a:lnTo>
                  <a:lnTo>
                    <a:pt x="1456606" y="342477"/>
                  </a:lnTo>
                  <a:lnTo>
                    <a:pt x="1443988" y="329632"/>
                  </a:lnTo>
                  <a:close/>
                  <a:moveTo>
                    <a:pt x="412110" y="221916"/>
                  </a:moveTo>
                  <a:lnTo>
                    <a:pt x="459114" y="281464"/>
                  </a:lnTo>
                  <a:lnTo>
                    <a:pt x="444980" y="292610"/>
                  </a:lnTo>
                  <a:lnTo>
                    <a:pt x="397097" y="231949"/>
                  </a:lnTo>
                  <a:lnTo>
                    <a:pt x="411019" y="222917"/>
                  </a:lnTo>
                  <a:close/>
                  <a:moveTo>
                    <a:pt x="1443396" y="221678"/>
                  </a:moveTo>
                  <a:lnTo>
                    <a:pt x="1459286" y="230644"/>
                  </a:lnTo>
                  <a:lnTo>
                    <a:pt x="1406897" y="295670"/>
                  </a:lnTo>
                  <a:lnTo>
                    <a:pt x="1392300" y="285098"/>
                  </a:lnTo>
                  <a:close/>
                  <a:moveTo>
                    <a:pt x="1379005" y="182170"/>
                  </a:moveTo>
                  <a:lnTo>
                    <a:pt x="1391896" y="192619"/>
                  </a:lnTo>
                  <a:lnTo>
                    <a:pt x="1393186" y="193347"/>
                  </a:lnTo>
                  <a:lnTo>
                    <a:pt x="1351622" y="255636"/>
                  </a:lnTo>
                  <a:lnTo>
                    <a:pt x="1337034" y="245070"/>
                  </a:lnTo>
                  <a:close/>
                  <a:moveTo>
                    <a:pt x="468008" y="170577"/>
                  </a:moveTo>
                  <a:lnTo>
                    <a:pt x="513069" y="239589"/>
                  </a:lnTo>
                  <a:lnTo>
                    <a:pt x="510638" y="240828"/>
                  </a:lnTo>
                  <a:lnTo>
                    <a:pt x="498586" y="250333"/>
                  </a:lnTo>
                  <a:lnTo>
                    <a:pt x="454568" y="182920"/>
                  </a:lnTo>
                  <a:close/>
                  <a:moveTo>
                    <a:pt x="1319759" y="134146"/>
                  </a:moveTo>
                  <a:lnTo>
                    <a:pt x="1333978" y="145672"/>
                  </a:lnTo>
                  <a:lnTo>
                    <a:pt x="1294036" y="219016"/>
                  </a:lnTo>
                  <a:lnTo>
                    <a:pt x="1277891" y="211027"/>
                  </a:lnTo>
                  <a:close/>
                  <a:moveTo>
                    <a:pt x="523355" y="113305"/>
                  </a:moveTo>
                  <a:lnTo>
                    <a:pt x="573987" y="208530"/>
                  </a:lnTo>
                  <a:lnTo>
                    <a:pt x="557949" y="216707"/>
                  </a:lnTo>
                  <a:lnTo>
                    <a:pt x="511350" y="129068"/>
                  </a:lnTo>
                  <a:close/>
                  <a:moveTo>
                    <a:pt x="1261668" y="77024"/>
                  </a:moveTo>
                  <a:lnTo>
                    <a:pt x="1274734" y="92144"/>
                  </a:lnTo>
                  <a:lnTo>
                    <a:pt x="1232872" y="188750"/>
                  </a:lnTo>
                  <a:lnTo>
                    <a:pt x="1216718" y="180757"/>
                  </a:lnTo>
                  <a:close/>
                  <a:moveTo>
                    <a:pt x="879964" y="47539"/>
                  </a:moveTo>
                  <a:lnTo>
                    <a:pt x="896536" y="48415"/>
                  </a:lnTo>
                  <a:lnTo>
                    <a:pt x="898006" y="48246"/>
                  </a:lnTo>
                  <a:lnTo>
                    <a:pt x="900930" y="121496"/>
                  </a:lnTo>
                  <a:lnTo>
                    <a:pt x="882930" y="121839"/>
                  </a:lnTo>
                  <a:close/>
                  <a:moveTo>
                    <a:pt x="803804" y="43511"/>
                  </a:moveTo>
                  <a:lnTo>
                    <a:pt x="822082" y="44478"/>
                  </a:lnTo>
                  <a:lnTo>
                    <a:pt x="832792" y="126618"/>
                  </a:lnTo>
                  <a:lnTo>
                    <a:pt x="814920" y="128774"/>
                  </a:lnTo>
                  <a:close/>
                  <a:moveTo>
                    <a:pt x="577653" y="42008"/>
                  </a:moveTo>
                  <a:lnTo>
                    <a:pt x="634782" y="177534"/>
                  </a:lnTo>
                  <a:lnTo>
                    <a:pt x="618704" y="185731"/>
                  </a:lnTo>
                  <a:lnTo>
                    <a:pt x="565079" y="58518"/>
                  </a:lnTo>
                  <a:close/>
                  <a:moveTo>
                    <a:pt x="973404" y="39567"/>
                  </a:moveTo>
                  <a:lnTo>
                    <a:pt x="969228" y="123258"/>
                  </a:lnTo>
                  <a:lnTo>
                    <a:pt x="951312" y="121130"/>
                  </a:lnTo>
                  <a:lnTo>
                    <a:pt x="955278" y="41654"/>
                  </a:lnTo>
                  <a:close/>
                  <a:moveTo>
                    <a:pt x="723233" y="31443"/>
                  </a:moveTo>
                  <a:lnTo>
                    <a:pt x="742691" y="35995"/>
                  </a:lnTo>
                  <a:lnTo>
                    <a:pt x="765354" y="137622"/>
                  </a:lnTo>
                  <a:lnTo>
                    <a:pt x="747791" y="141567"/>
                  </a:lnTo>
                  <a:close/>
                  <a:moveTo>
                    <a:pt x="1051847" y="25765"/>
                  </a:moveTo>
                  <a:lnTo>
                    <a:pt x="1037014" y="131308"/>
                  </a:lnTo>
                  <a:lnTo>
                    <a:pt x="1019135" y="129184"/>
                  </a:lnTo>
                  <a:lnTo>
                    <a:pt x="1032869" y="31462"/>
                  </a:lnTo>
                  <a:close/>
                  <a:moveTo>
                    <a:pt x="633115" y="6990"/>
                  </a:moveTo>
                  <a:lnTo>
                    <a:pt x="651107" y="14566"/>
                  </a:lnTo>
                  <a:lnTo>
                    <a:pt x="654699" y="15406"/>
                  </a:lnTo>
                  <a:lnTo>
                    <a:pt x="699105" y="154429"/>
                  </a:lnTo>
                  <a:lnTo>
                    <a:pt x="682029" y="160125"/>
                  </a:lnTo>
                  <a:close/>
                  <a:moveTo>
                    <a:pt x="1203134" y="4273"/>
                  </a:moveTo>
                  <a:lnTo>
                    <a:pt x="1213236" y="20976"/>
                  </a:lnTo>
                  <a:lnTo>
                    <a:pt x="1215649" y="23769"/>
                  </a:lnTo>
                  <a:lnTo>
                    <a:pt x="1169442" y="163605"/>
                  </a:lnTo>
                  <a:lnTo>
                    <a:pt x="1152188" y="158449"/>
                  </a:lnTo>
                  <a:close/>
                  <a:moveTo>
                    <a:pt x="1137683" y="0"/>
                  </a:moveTo>
                  <a:lnTo>
                    <a:pt x="1104046" y="144062"/>
                  </a:lnTo>
                  <a:lnTo>
                    <a:pt x="1086767" y="138898"/>
                  </a:lnTo>
                  <a:lnTo>
                    <a:pt x="1117806" y="5966"/>
                  </a:lnTo>
                  <a:close/>
                </a:path>
              </a:pathLst>
            </a:custGeom>
            <a:solidFill>
              <a:srgbClr val="ECCB66"/>
            </a:solidFill>
            <a:ln>
              <a:noFill/>
            </a:ln>
          </p:spPr>
          <p:style>
            <a:lnRef idx="2">
              <a:srgbClr val="FFCA33">
                <a:shade val="50000"/>
              </a:srgbClr>
            </a:lnRef>
            <a:fillRef idx="1">
              <a:srgbClr val="FFCA33"/>
            </a:fillRef>
            <a:effectRef idx="0">
              <a:srgbClr val="FFCA33"/>
            </a:effectRef>
            <a:fontRef idx="minor">
              <a:srgbClr val="FFFFFF"/>
            </a:fontRef>
          </p:style>
          <p:txBody>
            <a:bodyPr rtlCol="0" anchor="ctr">
              <a:normAutofit/>
            </a:bodyPr>
            <a:p>
              <a:pPr algn="ctr"/>
              <a:endParaRPr lang="zh-CN" altLang="en-US">
                <a:latin typeface="Arial" panose="02080604020202020204" pitchFamily="34" charset="0"/>
                <a:ea typeface="微软雅黑" panose="020B0503020204020204" pitchFamily="34" charset="-122"/>
                <a:sym typeface="Arial" panose="02080604020202020204" pitchFamily="34" charset="0"/>
              </a:endParaRPr>
            </a:p>
          </p:txBody>
        </p:sp>
        <p:sp>
          <p:nvSpPr>
            <p:cNvPr id="17" name="任意多边形 16"/>
            <p:cNvSpPr/>
            <p:nvPr>
              <p:custDataLst>
                <p:tags r:id="rId8"/>
              </p:custDataLst>
            </p:nvPr>
          </p:nvSpPr>
          <p:spPr>
            <a:xfrm>
              <a:off x="8891" y="2127"/>
              <a:ext cx="2822" cy="2822"/>
            </a:xfrm>
            <a:custGeom>
              <a:avLst/>
              <a:gdLst>
                <a:gd name="connsiteX0" fmla="*/ 766985 w 1487101"/>
                <a:gd name="connsiteY0" fmla="*/ 20013 h 1487102"/>
                <a:gd name="connsiteX1" fmla="*/ 620740 w 1487101"/>
                <a:gd name="connsiteY1" fmla="*/ 30273 h 1487102"/>
                <a:gd name="connsiteX2" fmla="*/ 30272 w 1487101"/>
                <a:gd name="connsiteY2" fmla="*/ 866362 h 1487102"/>
                <a:gd name="connsiteX3" fmla="*/ 866362 w 1487101"/>
                <a:gd name="connsiteY3" fmla="*/ 1456830 h 1487102"/>
                <a:gd name="connsiteX4" fmla="*/ 1456829 w 1487101"/>
                <a:gd name="connsiteY4" fmla="*/ 620740 h 1487102"/>
                <a:gd name="connsiteX5" fmla="*/ 766985 w 1487101"/>
                <a:gd name="connsiteY5" fmla="*/ 20013 h 1487102"/>
                <a:gd name="connsiteX6" fmla="*/ 767622 w 1487101"/>
                <a:gd name="connsiteY6" fmla="*/ 364 h 1487102"/>
                <a:gd name="connsiteX7" fmla="*/ 1476200 w 1487101"/>
                <a:gd name="connsiteY7" fmla="*/ 617405 h 1487102"/>
                <a:gd name="connsiteX8" fmla="*/ 869697 w 1487101"/>
                <a:gd name="connsiteY8" fmla="*/ 1476201 h 1487102"/>
                <a:gd name="connsiteX9" fmla="*/ 10901 w 1487101"/>
                <a:gd name="connsiteY9" fmla="*/ 869698 h 1487102"/>
                <a:gd name="connsiteX10" fmla="*/ 617404 w 1487101"/>
                <a:gd name="connsiteY10" fmla="*/ 10902 h 1487102"/>
                <a:gd name="connsiteX11" fmla="*/ 767622 w 1487101"/>
                <a:gd name="connsiteY11" fmla="*/ 364 h 148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7101" h="1487102">
                  <a:moveTo>
                    <a:pt x="766985" y="20013"/>
                  </a:moveTo>
                  <a:cubicBezTo>
                    <a:pt x="718916" y="18506"/>
                    <a:pt x="669981" y="21794"/>
                    <a:pt x="620740" y="30273"/>
                  </a:cubicBezTo>
                  <a:cubicBezTo>
                    <a:pt x="226807" y="98099"/>
                    <a:pt x="-37554" y="472430"/>
                    <a:pt x="30272" y="866362"/>
                  </a:cubicBezTo>
                  <a:cubicBezTo>
                    <a:pt x="98099" y="1260295"/>
                    <a:pt x="472430" y="1524656"/>
                    <a:pt x="866362" y="1456830"/>
                  </a:cubicBezTo>
                  <a:cubicBezTo>
                    <a:pt x="1260295" y="1389003"/>
                    <a:pt x="1524656" y="1014672"/>
                    <a:pt x="1456829" y="620740"/>
                  </a:cubicBezTo>
                  <a:cubicBezTo>
                    <a:pt x="1397481" y="276049"/>
                    <a:pt x="1103466" y="30561"/>
                    <a:pt x="766985" y="20013"/>
                  </a:cubicBezTo>
                  <a:close/>
                  <a:moveTo>
                    <a:pt x="767622" y="364"/>
                  </a:moveTo>
                  <a:cubicBezTo>
                    <a:pt x="1113240" y="11198"/>
                    <a:pt x="1415240" y="263352"/>
                    <a:pt x="1476200" y="617405"/>
                  </a:cubicBezTo>
                  <a:cubicBezTo>
                    <a:pt x="1545869" y="1022036"/>
                    <a:pt x="1274328" y="1406532"/>
                    <a:pt x="869697" y="1476201"/>
                  </a:cubicBezTo>
                  <a:cubicBezTo>
                    <a:pt x="465066" y="1545869"/>
                    <a:pt x="80570" y="1274329"/>
                    <a:pt x="10901" y="869698"/>
                  </a:cubicBezTo>
                  <a:cubicBezTo>
                    <a:pt x="-58767" y="465067"/>
                    <a:pt x="212773" y="80570"/>
                    <a:pt x="617404" y="10902"/>
                  </a:cubicBezTo>
                  <a:cubicBezTo>
                    <a:pt x="667983" y="2193"/>
                    <a:pt x="718248" y="-1184"/>
                    <a:pt x="767622" y="364"/>
                  </a:cubicBezTo>
                  <a:close/>
                </a:path>
              </a:pathLst>
            </a:custGeom>
            <a:solidFill>
              <a:srgbClr val="ECCB66"/>
            </a:solidFill>
            <a:ln>
              <a:noFill/>
            </a:ln>
          </p:spPr>
          <p:style>
            <a:lnRef idx="2">
              <a:srgbClr val="FFCA33">
                <a:shade val="50000"/>
              </a:srgbClr>
            </a:lnRef>
            <a:fillRef idx="1">
              <a:srgbClr val="FFCA33"/>
            </a:fillRef>
            <a:effectRef idx="0">
              <a:srgbClr val="FFCA33"/>
            </a:effectRef>
            <a:fontRef idx="minor">
              <a:srgbClr val="FFFFFF"/>
            </a:fontRef>
          </p:style>
          <p:txBody>
            <a:bodyPr rtlCol="0" anchor="ctr">
              <a:normAutofit/>
            </a:bodyPr>
            <a:p>
              <a:pPr algn="ctr"/>
              <a:endParaRPr lang="en-US" altLang="zh-CN" dirty="0">
                <a:solidFill>
                  <a:srgbClr val="FFCA33"/>
                </a:solidFill>
                <a:latin typeface="Arial" panose="02080604020202020204" pitchFamily="34" charset="0"/>
                <a:ea typeface="微软雅黑" panose="020B0503020204020204" pitchFamily="34" charset="-122"/>
                <a:sym typeface="Arial" panose="02080604020202020204" pitchFamily="34" charset="0"/>
              </a:endParaRPr>
            </a:p>
          </p:txBody>
        </p:sp>
        <p:sp>
          <p:nvSpPr>
            <p:cNvPr id="18" name="任意多边形 17"/>
            <p:cNvSpPr/>
            <p:nvPr>
              <p:custDataLst>
                <p:tags r:id="rId9"/>
              </p:custDataLst>
            </p:nvPr>
          </p:nvSpPr>
          <p:spPr>
            <a:xfrm>
              <a:off x="9293" y="2127"/>
              <a:ext cx="2018" cy="427"/>
            </a:xfrm>
            <a:custGeom>
              <a:avLst/>
              <a:gdLst>
                <a:gd name="connsiteX0" fmla="*/ 650988 w 1301976"/>
                <a:gd name="connsiteY0" fmla="*/ 0 h 275406"/>
                <a:gd name="connsiteX1" fmla="*/ 1294759 w 1301976"/>
                <a:gd name="connsiteY1" fmla="*/ 266659 h 275406"/>
                <a:gd name="connsiteX2" fmla="*/ 1301976 w 1301976"/>
                <a:gd name="connsiteY2" fmla="*/ 275406 h 275406"/>
                <a:gd name="connsiteX3" fmla="*/ 0 w 1301976"/>
                <a:gd name="connsiteY3" fmla="*/ 275406 h 275406"/>
                <a:gd name="connsiteX4" fmla="*/ 7218 w 1301976"/>
                <a:gd name="connsiteY4" fmla="*/ 266659 h 275406"/>
                <a:gd name="connsiteX5" fmla="*/ 650988 w 1301976"/>
                <a:gd name="connsiteY5" fmla="*/ 0 h 27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976" h="275406">
                  <a:moveTo>
                    <a:pt x="650988" y="0"/>
                  </a:moveTo>
                  <a:cubicBezTo>
                    <a:pt x="902396" y="0"/>
                    <a:pt x="1130003" y="101903"/>
                    <a:pt x="1294759" y="266659"/>
                  </a:cubicBezTo>
                  <a:lnTo>
                    <a:pt x="1301976" y="275406"/>
                  </a:lnTo>
                  <a:lnTo>
                    <a:pt x="0" y="275406"/>
                  </a:lnTo>
                  <a:lnTo>
                    <a:pt x="7218" y="266659"/>
                  </a:lnTo>
                  <a:cubicBezTo>
                    <a:pt x="171973" y="101903"/>
                    <a:pt x="399580" y="0"/>
                    <a:pt x="650988" y="0"/>
                  </a:cubicBezTo>
                  <a:close/>
                </a:path>
              </a:pathLst>
            </a:custGeom>
            <a:solidFill>
              <a:srgbClr val="ECCB66"/>
            </a:solidFill>
            <a:ln>
              <a:noFill/>
            </a:ln>
          </p:spPr>
          <p:style>
            <a:lnRef idx="2">
              <a:srgbClr val="FFCA33">
                <a:shade val="50000"/>
              </a:srgbClr>
            </a:lnRef>
            <a:fillRef idx="1">
              <a:srgbClr val="FFCA33"/>
            </a:fillRef>
            <a:effectRef idx="0">
              <a:srgbClr val="FFCA33"/>
            </a:effectRef>
            <a:fontRef idx="minor">
              <a:srgbClr val="FFFFFF"/>
            </a:fontRef>
          </p:style>
          <p:txBody>
            <a:bodyPr wrap="square" rtlCol="0" anchor="ctr">
              <a:normAutofit fontScale="85000"/>
            </a:bodyPr>
            <a:p>
              <a:pPr algn="ctr"/>
              <a:r>
                <a:rPr lang="en-US" altLang="zh-CN" sz="1400" dirty="0">
                  <a:solidFill>
                    <a:srgbClr val="FFFFFF"/>
                  </a:solidFill>
                  <a:latin typeface="Arial" panose="02080604020202020204" pitchFamily="34" charset="0"/>
                  <a:ea typeface="微软雅黑" panose="020B0503020204020204" pitchFamily="34" charset="-122"/>
                  <a:sym typeface="Arial" panose="02080604020202020204" pitchFamily="34" charset="0"/>
                </a:rPr>
                <a:t>03</a:t>
              </a:r>
              <a:endParaRPr lang="zh-CN" altLang="en-US" sz="1400" dirty="0">
                <a:solidFill>
                  <a:srgbClr val="FFFFFF"/>
                </a:solidFill>
                <a:latin typeface="Arial" panose="02080604020202020204" pitchFamily="34" charset="0"/>
                <a:ea typeface="微软雅黑" panose="020B0503020204020204" pitchFamily="34" charset="-122"/>
                <a:sym typeface="Arial" panose="02080604020202020204" pitchFamily="34" charset="0"/>
              </a:endParaRPr>
            </a:p>
          </p:txBody>
        </p:sp>
        <p:sp>
          <p:nvSpPr>
            <p:cNvPr id="40" name="文本框 39"/>
            <p:cNvSpPr txBox="1"/>
            <p:nvPr>
              <p:custDataLst>
                <p:tags r:id="rId10"/>
              </p:custDataLst>
            </p:nvPr>
          </p:nvSpPr>
          <p:spPr>
            <a:xfrm>
              <a:off x="9088" y="2743"/>
              <a:ext cx="2428" cy="1767"/>
            </a:xfrm>
            <a:prstGeom prst="rect">
              <a:avLst/>
            </a:prstGeom>
            <a:noFill/>
          </p:spPr>
          <p:txBody>
            <a:bodyPr wrap="square" rtlCol="0" anchor="ctr" anchorCtr="0"/>
            <a:p>
              <a:pPr algn="ctr">
                <a:lnSpc>
                  <a:spcPct val="120000"/>
                </a:lnSpc>
                <a:buClrTx/>
                <a:buSzTx/>
                <a:buFontTx/>
              </a:pPr>
              <a:r>
                <a:rPr lang="zh-CN" sz="1600" spc="60">
                  <a:solidFill>
                    <a:srgbClr val="000000"/>
                  </a:solidFill>
                  <a:latin typeface="微软雅黑" panose="020B0503020204020204" pitchFamily="34" charset="-122"/>
                  <a:sym typeface="Arial" panose="02080604020202020204" pitchFamily="34" charset="0"/>
                </a:rPr>
                <a:t>钢结构无损检测技术人员</a:t>
              </a:r>
              <a:r>
                <a:rPr lang="zh-CN" altLang="en-US" sz="1400" b="1" kern="0" spc="300" dirty="0">
                  <a:solidFill>
                    <a:srgbClr val="ECCB66">
                      <a:lumMod val="75000"/>
                    </a:srgbClr>
                  </a:solidFill>
                  <a:ea typeface="微软雅黑" panose="020B0503020204020204" pitchFamily="34" charset="-122"/>
                  <a:sym typeface="Arial" panose="02080604020202020204" pitchFamily="34" charset="0"/>
                </a:rPr>
                <a:t>（无损检测及相近专业）</a:t>
              </a:r>
              <a:endParaRPr lang="zh-CN" altLang="en-US" sz="1400" b="1" kern="0" spc="300" dirty="0">
                <a:solidFill>
                  <a:srgbClr val="ECCB66">
                    <a:lumMod val="75000"/>
                  </a:srgbClr>
                </a:solidFill>
                <a:ea typeface="微软雅黑" panose="020B0503020204020204" pitchFamily="34" charset="-122"/>
                <a:sym typeface="Arial" panose="02080604020202020204" pitchFamily="34" charset="0"/>
              </a:endParaRPr>
            </a:p>
          </p:txBody>
        </p:sp>
        <p:sp>
          <p:nvSpPr>
            <p:cNvPr id="47" name="任意多边形 6"/>
            <p:cNvSpPr/>
            <p:nvPr>
              <p:custDataLst>
                <p:tags r:id="rId11"/>
              </p:custDataLst>
            </p:nvPr>
          </p:nvSpPr>
          <p:spPr>
            <a:xfrm>
              <a:off x="8450" y="5956"/>
              <a:ext cx="3703" cy="3544"/>
            </a:xfrm>
            <a:custGeom>
              <a:avLst/>
              <a:gdLst>
                <a:gd name="connsiteX0" fmla="*/ 961691 w 1844621"/>
                <a:gd name="connsiteY0" fmla="*/ 1643760 h 1765598"/>
                <a:gd name="connsiteX1" fmla="*/ 964657 w 1844621"/>
                <a:gd name="connsiteY1" fmla="*/ 1718060 h 1765598"/>
                <a:gd name="connsiteX2" fmla="*/ 948083 w 1844621"/>
                <a:gd name="connsiteY2" fmla="*/ 1717184 h 1765598"/>
                <a:gd name="connsiteX3" fmla="*/ 946614 w 1844621"/>
                <a:gd name="connsiteY3" fmla="*/ 1717353 h 1765598"/>
                <a:gd name="connsiteX4" fmla="*/ 943691 w 1844621"/>
                <a:gd name="connsiteY4" fmla="*/ 1644103 h 1765598"/>
                <a:gd name="connsiteX5" fmla="*/ 875350 w 1844621"/>
                <a:gd name="connsiteY5" fmla="*/ 1643169 h 1765598"/>
                <a:gd name="connsiteX6" fmla="*/ 893299 w 1844621"/>
                <a:gd name="connsiteY6" fmla="*/ 1644629 h 1765598"/>
                <a:gd name="connsiteX7" fmla="*/ 889341 w 1844621"/>
                <a:gd name="connsiteY7" fmla="*/ 1723945 h 1765598"/>
                <a:gd name="connsiteX8" fmla="*/ 871214 w 1844621"/>
                <a:gd name="connsiteY8" fmla="*/ 1726031 h 1765598"/>
                <a:gd name="connsiteX9" fmla="*/ 1029699 w 1844621"/>
                <a:gd name="connsiteY9" fmla="*/ 1636826 h 1765598"/>
                <a:gd name="connsiteX10" fmla="*/ 1040815 w 1844621"/>
                <a:gd name="connsiteY10" fmla="*/ 1722087 h 1765598"/>
                <a:gd name="connsiteX11" fmla="*/ 1022537 w 1844621"/>
                <a:gd name="connsiteY11" fmla="*/ 1721121 h 1765598"/>
                <a:gd name="connsiteX12" fmla="*/ 1011828 w 1844621"/>
                <a:gd name="connsiteY12" fmla="*/ 1638982 h 1765598"/>
                <a:gd name="connsiteX13" fmla="*/ 807350 w 1844621"/>
                <a:gd name="connsiteY13" fmla="*/ 1636115 h 1765598"/>
                <a:gd name="connsiteX14" fmla="*/ 822430 w 1844621"/>
                <a:gd name="connsiteY14" fmla="*/ 1638864 h 1765598"/>
                <a:gd name="connsiteX15" fmla="*/ 825110 w 1844621"/>
                <a:gd name="connsiteY15" fmla="*/ 1639083 h 1765598"/>
                <a:gd name="connsiteX16" fmla="*/ 811751 w 1844621"/>
                <a:gd name="connsiteY16" fmla="*/ 1734136 h 1765598"/>
                <a:gd name="connsiteX17" fmla="*/ 792774 w 1844621"/>
                <a:gd name="connsiteY17" fmla="*/ 1739833 h 1765598"/>
                <a:gd name="connsiteX18" fmla="*/ 1096827 w 1844621"/>
                <a:gd name="connsiteY18" fmla="*/ 1624033 h 1765598"/>
                <a:gd name="connsiteX19" fmla="*/ 1121385 w 1844621"/>
                <a:gd name="connsiteY19" fmla="*/ 1734155 h 1765598"/>
                <a:gd name="connsiteX20" fmla="*/ 1101928 w 1844621"/>
                <a:gd name="connsiteY20" fmla="*/ 1729603 h 1765598"/>
                <a:gd name="connsiteX21" fmla="*/ 1079265 w 1844621"/>
                <a:gd name="connsiteY21" fmla="*/ 1627978 h 1765598"/>
                <a:gd name="connsiteX22" fmla="*/ 740342 w 1844621"/>
                <a:gd name="connsiteY22" fmla="*/ 1622534 h 1765598"/>
                <a:gd name="connsiteX23" fmla="*/ 749046 w 1844621"/>
                <a:gd name="connsiteY23" fmla="*/ 1625484 h 1765598"/>
                <a:gd name="connsiteX24" fmla="*/ 757767 w 1844621"/>
                <a:gd name="connsiteY24" fmla="*/ 1627074 h 1765598"/>
                <a:gd name="connsiteX25" fmla="*/ 726815 w 1844621"/>
                <a:gd name="connsiteY25" fmla="*/ 1759631 h 1765598"/>
                <a:gd name="connsiteX26" fmla="*/ 706937 w 1844621"/>
                <a:gd name="connsiteY26" fmla="*/ 1765598 h 1765598"/>
                <a:gd name="connsiteX27" fmla="*/ 1162592 w 1844621"/>
                <a:gd name="connsiteY27" fmla="*/ 1605474 h 1765598"/>
                <a:gd name="connsiteX28" fmla="*/ 1211506 w 1844621"/>
                <a:gd name="connsiteY28" fmla="*/ 1758609 h 1765598"/>
                <a:gd name="connsiteX29" fmla="*/ 1193512 w 1844621"/>
                <a:gd name="connsiteY29" fmla="*/ 1751032 h 1765598"/>
                <a:gd name="connsiteX30" fmla="*/ 1189921 w 1844621"/>
                <a:gd name="connsiteY30" fmla="*/ 1750192 h 1765598"/>
                <a:gd name="connsiteX31" fmla="*/ 1145515 w 1844621"/>
                <a:gd name="connsiteY31" fmla="*/ 1611170 h 1765598"/>
                <a:gd name="connsiteX32" fmla="*/ 675637 w 1844621"/>
                <a:gd name="connsiteY32" fmla="*/ 1600604 h 1765598"/>
                <a:gd name="connsiteX33" fmla="*/ 692686 w 1844621"/>
                <a:gd name="connsiteY33" fmla="*/ 1606382 h 1765598"/>
                <a:gd name="connsiteX34" fmla="*/ 641486 w 1844621"/>
                <a:gd name="connsiteY34" fmla="*/ 1761326 h 1765598"/>
                <a:gd name="connsiteX35" fmla="*/ 631383 w 1844621"/>
                <a:gd name="connsiteY35" fmla="*/ 1744623 h 1765598"/>
                <a:gd name="connsiteX36" fmla="*/ 628970 w 1844621"/>
                <a:gd name="connsiteY36" fmla="*/ 1741831 h 1765598"/>
                <a:gd name="connsiteX37" fmla="*/ 1225916 w 1844621"/>
                <a:gd name="connsiteY37" fmla="*/ 1579868 h 1765598"/>
                <a:gd name="connsiteX38" fmla="*/ 1279540 w 1844621"/>
                <a:gd name="connsiteY38" fmla="*/ 1707080 h 1765598"/>
                <a:gd name="connsiteX39" fmla="*/ 1266966 w 1844621"/>
                <a:gd name="connsiteY39" fmla="*/ 1723591 h 1765598"/>
                <a:gd name="connsiteX40" fmla="*/ 1209837 w 1844621"/>
                <a:gd name="connsiteY40" fmla="*/ 1588066 h 1765598"/>
                <a:gd name="connsiteX41" fmla="*/ 610954 w 1844621"/>
                <a:gd name="connsiteY41" fmla="*/ 1578681 h 1765598"/>
                <a:gd name="connsiteX42" fmla="*/ 628059 w 1844621"/>
                <a:gd name="connsiteY42" fmla="*/ 1584478 h 1765598"/>
                <a:gd name="connsiteX43" fmla="*/ 582951 w 1844621"/>
                <a:gd name="connsiteY43" fmla="*/ 1688574 h 1765598"/>
                <a:gd name="connsiteX44" fmla="*/ 569886 w 1844621"/>
                <a:gd name="connsiteY44" fmla="*/ 1673454 h 1765598"/>
                <a:gd name="connsiteX45" fmla="*/ 1286670 w 1844621"/>
                <a:gd name="connsiteY45" fmla="*/ 1548893 h 1765598"/>
                <a:gd name="connsiteX46" fmla="*/ 1333269 w 1844621"/>
                <a:gd name="connsiteY46" fmla="*/ 1636531 h 1765598"/>
                <a:gd name="connsiteX47" fmla="*/ 1321264 w 1844621"/>
                <a:gd name="connsiteY47" fmla="*/ 1652294 h 1765598"/>
                <a:gd name="connsiteX48" fmla="*/ 1270632 w 1844621"/>
                <a:gd name="connsiteY48" fmla="*/ 1557070 h 1765598"/>
                <a:gd name="connsiteX49" fmla="*/ 551444 w 1844621"/>
                <a:gd name="connsiteY49" fmla="*/ 1545001 h 1765598"/>
                <a:gd name="connsiteX50" fmla="*/ 567074 w 1844621"/>
                <a:gd name="connsiteY50" fmla="*/ 1553937 h 1765598"/>
                <a:gd name="connsiteX51" fmla="*/ 524862 w 1844621"/>
                <a:gd name="connsiteY51" fmla="*/ 1631452 h 1765598"/>
                <a:gd name="connsiteX52" fmla="*/ 510642 w 1844621"/>
                <a:gd name="connsiteY52" fmla="*/ 1619926 h 1765598"/>
                <a:gd name="connsiteX53" fmla="*/ 1346034 w 1844621"/>
                <a:gd name="connsiteY53" fmla="*/ 1515267 h 1765598"/>
                <a:gd name="connsiteX54" fmla="*/ 1390051 w 1844621"/>
                <a:gd name="connsiteY54" fmla="*/ 1582679 h 1765598"/>
                <a:gd name="connsiteX55" fmla="*/ 1376613 w 1844621"/>
                <a:gd name="connsiteY55" fmla="*/ 1595021 h 1765598"/>
                <a:gd name="connsiteX56" fmla="*/ 1331552 w 1844621"/>
                <a:gd name="connsiteY56" fmla="*/ 1526010 h 1765598"/>
                <a:gd name="connsiteX57" fmla="*/ 1333983 w 1844621"/>
                <a:gd name="connsiteY57" fmla="*/ 1524770 h 1765598"/>
                <a:gd name="connsiteX58" fmla="*/ 492213 w 1844621"/>
                <a:gd name="connsiteY58" fmla="*/ 1511140 h 1765598"/>
                <a:gd name="connsiteX59" fmla="*/ 507877 w 1844621"/>
                <a:gd name="connsiteY59" fmla="*/ 1520095 h 1765598"/>
                <a:gd name="connsiteX60" fmla="*/ 465615 w 1844621"/>
                <a:gd name="connsiteY60" fmla="*/ 1583429 h 1765598"/>
                <a:gd name="connsiteX61" fmla="*/ 452723 w 1844621"/>
                <a:gd name="connsiteY61" fmla="*/ 1572979 h 1765598"/>
                <a:gd name="connsiteX62" fmla="*/ 451434 w 1844621"/>
                <a:gd name="connsiteY62" fmla="*/ 1572252 h 1765598"/>
                <a:gd name="connsiteX63" fmla="*/ 1399641 w 1844621"/>
                <a:gd name="connsiteY63" fmla="*/ 1472989 h 1765598"/>
                <a:gd name="connsiteX64" fmla="*/ 1447523 w 1844621"/>
                <a:gd name="connsiteY64" fmla="*/ 1533649 h 1765598"/>
                <a:gd name="connsiteX65" fmla="*/ 1433600 w 1844621"/>
                <a:gd name="connsiteY65" fmla="*/ 1542681 h 1765598"/>
                <a:gd name="connsiteX66" fmla="*/ 1432510 w 1844621"/>
                <a:gd name="connsiteY66" fmla="*/ 1543682 h 1765598"/>
                <a:gd name="connsiteX67" fmla="*/ 1385507 w 1844621"/>
                <a:gd name="connsiteY67" fmla="*/ 1484135 h 1765598"/>
                <a:gd name="connsiteX68" fmla="*/ 439084 w 1844621"/>
                <a:gd name="connsiteY68" fmla="*/ 1468240 h 1765598"/>
                <a:gd name="connsiteX69" fmla="*/ 452737 w 1844621"/>
                <a:gd name="connsiteY69" fmla="*/ 1479985 h 1765598"/>
                <a:gd name="connsiteX70" fmla="*/ 401226 w 1844621"/>
                <a:gd name="connsiteY70" fmla="*/ 1543921 h 1765598"/>
                <a:gd name="connsiteX71" fmla="*/ 385335 w 1844621"/>
                <a:gd name="connsiteY71" fmla="*/ 1534955 h 1765598"/>
                <a:gd name="connsiteX72" fmla="*/ 1452700 w 1844621"/>
                <a:gd name="connsiteY72" fmla="*/ 1430017 h 1765598"/>
                <a:gd name="connsiteX73" fmla="*/ 1511505 w 1844621"/>
                <a:gd name="connsiteY73" fmla="*/ 1492141 h 1765598"/>
                <a:gd name="connsiteX74" fmla="*/ 1496150 w 1844621"/>
                <a:gd name="connsiteY74" fmla="*/ 1502102 h 1765598"/>
                <a:gd name="connsiteX75" fmla="*/ 1439119 w 1844621"/>
                <a:gd name="connsiteY75" fmla="*/ 1441854 h 1765598"/>
                <a:gd name="connsiteX76" fmla="*/ 1449687 w 1844621"/>
                <a:gd name="connsiteY76" fmla="*/ 1433519 h 1765598"/>
                <a:gd name="connsiteX77" fmla="*/ 387391 w 1844621"/>
                <a:gd name="connsiteY77" fmla="*/ 1423768 h 1765598"/>
                <a:gd name="connsiteX78" fmla="*/ 401059 w 1844621"/>
                <a:gd name="connsiteY78" fmla="*/ 1435526 h 1765598"/>
                <a:gd name="connsiteX79" fmla="*/ 332463 w 1844621"/>
                <a:gd name="connsiteY79" fmla="*/ 1506560 h 1765598"/>
                <a:gd name="connsiteX80" fmla="*/ 313761 w 1844621"/>
                <a:gd name="connsiteY80" fmla="*/ 1500014 h 1765598"/>
                <a:gd name="connsiteX81" fmla="*/ 1497274 w 1844621"/>
                <a:gd name="connsiteY81" fmla="*/ 1378205 h 1765598"/>
                <a:gd name="connsiteX82" fmla="*/ 1583781 w 1844621"/>
                <a:gd name="connsiteY82" fmla="*/ 1454547 h 1765598"/>
                <a:gd name="connsiteX83" fmla="*/ 1565364 w 1844621"/>
                <a:gd name="connsiteY83" fmla="*/ 1462300 h 1765598"/>
                <a:gd name="connsiteX84" fmla="*/ 1485535 w 1844621"/>
                <a:gd name="connsiteY84" fmla="*/ 1391850 h 1765598"/>
                <a:gd name="connsiteX85" fmla="*/ 342078 w 1844621"/>
                <a:gd name="connsiteY85" fmla="*/ 1372754 h 1765598"/>
                <a:gd name="connsiteX86" fmla="*/ 353236 w 1844621"/>
                <a:gd name="connsiteY86" fmla="*/ 1386902 h 1765598"/>
                <a:gd name="connsiteX87" fmla="*/ 248764 w 1844621"/>
                <a:gd name="connsiteY87" fmla="*/ 1477262 h 1765598"/>
                <a:gd name="connsiteX88" fmla="*/ 229175 w 1844621"/>
                <a:gd name="connsiteY88" fmla="*/ 1470405 h 1765598"/>
                <a:gd name="connsiteX89" fmla="*/ 1541797 w 1844621"/>
                <a:gd name="connsiteY89" fmla="*/ 1326453 h 1765598"/>
                <a:gd name="connsiteX90" fmla="*/ 1671063 w 1844621"/>
                <a:gd name="connsiteY90" fmla="*/ 1421359 h 1765598"/>
                <a:gd name="connsiteX91" fmla="*/ 1652052 w 1844621"/>
                <a:gd name="connsiteY91" fmla="*/ 1425806 h 1765598"/>
                <a:gd name="connsiteX92" fmla="*/ 1648653 w 1844621"/>
                <a:gd name="connsiteY92" fmla="*/ 1427237 h 1765598"/>
                <a:gd name="connsiteX93" fmla="*/ 1530022 w 1844621"/>
                <a:gd name="connsiteY93" fmla="*/ 1340139 h 1765598"/>
                <a:gd name="connsiteX94" fmla="*/ 299862 w 1844621"/>
                <a:gd name="connsiteY94" fmla="*/ 1319225 h 1765598"/>
                <a:gd name="connsiteX95" fmla="*/ 311019 w 1844621"/>
                <a:gd name="connsiteY95" fmla="*/ 1333372 h 1765598"/>
                <a:gd name="connsiteX96" fmla="*/ 178732 w 1844621"/>
                <a:gd name="connsiteY96" fmla="*/ 1428480 h 1765598"/>
                <a:gd name="connsiteX97" fmla="*/ 180377 w 1844621"/>
                <a:gd name="connsiteY97" fmla="*/ 1409027 h 1765598"/>
                <a:gd name="connsiteX98" fmla="*/ 180067 w 1844621"/>
                <a:gd name="connsiteY98" fmla="*/ 1405352 h 1765598"/>
                <a:gd name="connsiteX99" fmla="*/ 1576542 w 1844621"/>
                <a:gd name="connsiteY99" fmla="*/ 1267609 h 1765598"/>
                <a:gd name="connsiteX100" fmla="*/ 1695816 w 1844621"/>
                <a:gd name="connsiteY100" fmla="*/ 1339681 h 1765598"/>
                <a:gd name="connsiteX101" fmla="*/ 1695348 w 1844621"/>
                <a:gd name="connsiteY101" fmla="*/ 1360430 h 1765598"/>
                <a:gd name="connsiteX102" fmla="*/ 1567606 w 1844621"/>
                <a:gd name="connsiteY102" fmla="*/ 1283241 h 1765598"/>
                <a:gd name="connsiteX103" fmla="*/ 263531 w 1844621"/>
                <a:gd name="connsiteY103" fmla="*/ 1261503 h 1765598"/>
                <a:gd name="connsiteX104" fmla="*/ 271723 w 1844621"/>
                <a:gd name="connsiteY104" fmla="*/ 1277570 h 1765598"/>
                <a:gd name="connsiteX105" fmla="*/ 174140 w 1844621"/>
                <a:gd name="connsiteY105" fmla="*/ 1335215 h 1765598"/>
                <a:gd name="connsiteX106" fmla="*/ 172457 w 1844621"/>
                <a:gd name="connsiteY106" fmla="*/ 1315303 h 1765598"/>
                <a:gd name="connsiteX107" fmla="*/ 1610398 w 1844621"/>
                <a:gd name="connsiteY107" fmla="*/ 1208387 h 1765598"/>
                <a:gd name="connsiteX108" fmla="*/ 1697816 w 1844621"/>
                <a:gd name="connsiteY108" fmla="*/ 1251024 h 1765598"/>
                <a:gd name="connsiteX109" fmla="*/ 1697369 w 1844621"/>
                <a:gd name="connsiteY109" fmla="*/ 1270832 h 1765598"/>
                <a:gd name="connsiteX110" fmla="*/ 1601446 w 1844621"/>
                <a:gd name="connsiteY110" fmla="*/ 1224047 h 1765598"/>
                <a:gd name="connsiteX111" fmla="*/ 232566 w 1844621"/>
                <a:gd name="connsiteY111" fmla="*/ 1200770 h 1765598"/>
                <a:gd name="connsiteX112" fmla="*/ 240745 w 1844621"/>
                <a:gd name="connsiteY112" fmla="*/ 1216812 h 1765598"/>
                <a:gd name="connsiteX113" fmla="*/ 160720 w 1844621"/>
                <a:gd name="connsiteY113" fmla="*/ 1254859 h 1765598"/>
                <a:gd name="connsiteX114" fmla="*/ 155991 w 1844621"/>
                <a:gd name="connsiteY114" fmla="*/ 1237178 h 1765598"/>
                <a:gd name="connsiteX115" fmla="*/ 1634958 w 1844621"/>
                <a:gd name="connsiteY115" fmla="*/ 1144690 h 1765598"/>
                <a:gd name="connsiteX116" fmla="*/ 1712099 w 1844621"/>
                <a:gd name="connsiteY116" fmla="*/ 1174082 h 1765598"/>
                <a:gd name="connsiteX117" fmla="*/ 1708482 w 1844621"/>
                <a:gd name="connsiteY117" fmla="*/ 1191966 h 1765598"/>
                <a:gd name="connsiteX118" fmla="*/ 1629176 w 1844621"/>
                <a:gd name="connsiteY118" fmla="*/ 1161750 h 1765598"/>
                <a:gd name="connsiteX119" fmla="*/ 204756 w 1844621"/>
                <a:gd name="connsiteY119" fmla="*/ 1138431 h 1765598"/>
                <a:gd name="connsiteX120" fmla="*/ 210455 w 1844621"/>
                <a:gd name="connsiteY120" fmla="*/ 1155515 h 1765598"/>
                <a:gd name="connsiteX121" fmla="*/ 141015 w 1844621"/>
                <a:gd name="connsiteY121" fmla="*/ 1181182 h 1765598"/>
                <a:gd name="connsiteX122" fmla="*/ 136727 w 1844621"/>
                <a:gd name="connsiteY122" fmla="*/ 1165150 h 1765598"/>
                <a:gd name="connsiteX123" fmla="*/ 136112 w 1844621"/>
                <a:gd name="connsiteY123" fmla="*/ 1163804 h 1765598"/>
                <a:gd name="connsiteX124" fmla="*/ 1656844 w 1844621"/>
                <a:gd name="connsiteY124" fmla="*/ 1080115 h 1765598"/>
                <a:gd name="connsiteX125" fmla="*/ 1729776 w 1844621"/>
                <a:gd name="connsiteY125" fmla="*/ 1100634 h 1765598"/>
                <a:gd name="connsiteX126" fmla="*/ 1723821 w 1844621"/>
                <a:gd name="connsiteY126" fmla="*/ 1116126 h 1765598"/>
                <a:gd name="connsiteX127" fmla="*/ 1723528 w 1844621"/>
                <a:gd name="connsiteY127" fmla="*/ 1117576 h 1765598"/>
                <a:gd name="connsiteX128" fmla="*/ 1651058 w 1844621"/>
                <a:gd name="connsiteY128" fmla="*/ 1097186 h 1765598"/>
                <a:gd name="connsiteX129" fmla="*/ 184625 w 1844621"/>
                <a:gd name="connsiteY129" fmla="*/ 1073110 h 1765598"/>
                <a:gd name="connsiteX130" fmla="*/ 188043 w 1844621"/>
                <a:gd name="connsiteY130" fmla="*/ 1088326 h 1765598"/>
                <a:gd name="connsiteX131" fmla="*/ 188810 w 1844621"/>
                <a:gd name="connsiteY131" fmla="*/ 1090624 h 1765598"/>
                <a:gd name="connsiteX132" fmla="*/ 112145 w 1844621"/>
                <a:gd name="connsiteY132" fmla="*/ 1111372 h 1765598"/>
                <a:gd name="connsiteX133" fmla="*/ 104560 w 1844621"/>
                <a:gd name="connsiteY133" fmla="*/ 1094778 h 1765598"/>
                <a:gd name="connsiteX134" fmla="*/ 1672722 w 1844621"/>
                <a:gd name="connsiteY134" fmla="*/ 1013691 h 1765598"/>
                <a:gd name="connsiteX135" fmla="*/ 1757141 w 1844621"/>
                <a:gd name="connsiteY135" fmla="*/ 1029446 h 1765598"/>
                <a:gd name="connsiteX136" fmla="*/ 1750574 w 1844621"/>
                <a:gd name="connsiteY136" fmla="*/ 1046531 h 1765598"/>
                <a:gd name="connsiteX137" fmla="*/ 1669493 w 1844621"/>
                <a:gd name="connsiteY137" fmla="*/ 1031399 h 1765598"/>
                <a:gd name="connsiteX138" fmla="*/ 170225 w 1844621"/>
                <a:gd name="connsiteY138" fmla="*/ 1006273 h 1765598"/>
                <a:gd name="connsiteX139" fmla="*/ 170936 w 1844621"/>
                <a:gd name="connsiteY139" fmla="*/ 1012170 h 1765598"/>
                <a:gd name="connsiteX140" fmla="*/ 173584 w 1844621"/>
                <a:gd name="connsiteY140" fmla="*/ 1023958 h 1765598"/>
                <a:gd name="connsiteX141" fmla="*/ 78475 w 1844621"/>
                <a:gd name="connsiteY141" fmla="*/ 1040728 h 1765598"/>
                <a:gd name="connsiteX142" fmla="*/ 67193 w 1844621"/>
                <a:gd name="connsiteY142" fmla="*/ 1024440 h 1765598"/>
                <a:gd name="connsiteX143" fmla="*/ 1681368 w 1844621"/>
                <a:gd name="connsiteY143" fmla="*/ 945892 h 1765598"/>
                <a:gd name="connsiteX144" fmla="*/ 1793516 w 1844621"/>
                <a:gd name="connsiteY144" fmla="*/ 956550 h 1765598"/>
                <a:gd name="connsiteX145" fmla="*/ 1783173 w 1844621"/>
                <a:gd name="connsiteY145" fmla="*/ 973649 h 1765598"/>
                <a:gd name="connsiteX146" fmla="*/ 1679909 w 1844621"/>
                <a:gd name="connsiteY146" fmla="*/ 963835 h 1765598"/>
                <a:gd name="connsiteX147" fmla="*/ 162034 w 1844621"/>
                <a:gd name="connsiteY147" fmla="*/ 938372 h 1765598"/>
                <a:gd name="connsiteX148" fmla="*/ 164191 w 1844621"/>
                <a:gd name="connsiteY148" fmla="*/ 956254 h 1765598"/>
                <a:gd name="connsiteX149" fmla="*/ 27981 w 1844621"/>
                <a:gd name="connsiteY149" fmla="*/ 967828 h 1765598"/>
                <a:gd name="connsiteX150" fmla="*/ 16164 w 1844621"/>
                <a:gd name="connsiteY150" fmla="*/ 950767 h 1765598"/>
                <a:gd name="connsiteX151" fmla="*/ 1683923 w 1844621"/>
                <a:gd name="connsiteY151" fmla="*/ 877596 h 1765598"/>
                <a:gd name="connsiteX152" fmla="*/ 1844621 w 1844621"/>
                <a:gd name="connsiteY152" fmla="*/ 878397 h 1765598"/>
                <a:gd name="connsiteX153" fmla="*/ 1831855 w 1844621"/>
                <a:gd name="connsiteY153" fmla="*/ 893168 h 1765598"/>
                <a:gd name="connsiteX154" fmla="*/ 1829946 w 1844621"/>
                <a:gd name="connsiteY154" fmla="*/ 896325 h 1765598"/>
                <a:gd name="connsiteX155" fmla="*/ 1684266 w 1844621"/>
                <a:gd name="connsiteY155" fmla="*/ 895598 h 1765598"/>
                <a:gd name="connsiteX156" fmla="*/ 14676 w 1844621"/>
                <a:gd name="connsiteY156" fmla="*/ 869273 h 1765598"/>
                <a:gd name="connsiteX157" fmla="*/ 160356 w 1844621"/>
                <a:gd name="connsiteY157" fmla="*/ 869999 h 1765598"/>
                <a:gd name="connsiteX158" fmla="*/ 160699 w 1844621"/>
                <a:gd name="connsiteY158" fmla="*/ 888001 h 1765598"/>
                <a:gd name="connsiteX159" fmla="*/ 0 w 1844621"/>
                <a:gd name="connsiteY159" fmla="*/ 887200 h 1765598"/>
                <a:gd name="connsiteX160" fmla="*/ 12766 w 1844621"/>
                <a:gd name="connsiteY160" fmla="*/ 872429 h 1765598"/>
                <a:gd name="connsiteX161" fmla="*/ 1816638 w 1844621"/>
                <a:gd name="connsiteY161" fmla="*/ 797770 h 1765598"/>
                <a:gd name="connsiteX162" fmla="*/ 1828455 w 1844621"/>
                <a:gd name="connsiteY162" fmla="*/ 814831 h 1765598"/>
                <a:gd name="connsiteX163" fmla="*/ 1682588 w 1844621"/>
                <a:gd name="connsiteY163" fmla="*/ 827227 h 1765598"/>
                <a:gd name="connsiteX164" fmla="*/ 1680430 w 1844621"/>
                <a:gd name="connsiteY164" fmla="*/ 809345 h 1765598"/>
                <a:gd name="connsiteX165" fmla="*/ 61447 w 1844621"/>
                <a:gd name="connsiteY165" fmla="*/ 791950 h 1765598"/>
                <a:gd name="connsiteX166" fmla="*/ 164713 w 1844621"/>
                <a:gd name="connsiteY166" fmla="*/ 801763 h 1765598"/>
                <a:gd name="connsiteX167" fmla="*/ 163253 w 1844621"/>
                <a:gd name="connsiteY167" fmla="*/ 819705 h 1765598"/>
                <a:gd name="connsiteX168" fmla="*/ 51105 w 1844621"/>
                <a:gd name="connsiteY168" fmla="*/ 809048 h 1765598"/>
                <a:gd name="connsiteX169" fmla="*/ 1766145 w 1844621"/>
                <a:gd name="connsiteY169" fmla="*/ 724870 h 1765598"/>
                <a:gd name="connsiteX170" fmla="*/ 1777427 w 1844621"/>
                <a:gd name="connsiteY170" fmla="*/ 741158 h 1765598"/>
                <a:gd name="connsiteX171" fmla="*/ 1674396 w 1844621"/>
                <a:gd name="connsiteY171" fmla="*/ 759325 h 1765598"/>
                <a:gd name="connsiteX172" fmla="*/ 1673685 w 1844621"/>
                <a:gd name="connsiteY172" fmla="*/ 753429 h 1765598"/>
                <a:gd name="connsiteX173" fmla="*/ 1670588 w 1844621"/>
                <a:gd name="connsiteY173" fmla="*/ 741719 h 1765598"/>
                <a:gd name="connsiteX174" fmla="*/ 94047 w 1844621"/>
                <a:gd name="connsiteY174" fmla="*/ 719066 h 1765598"/>
                <a:gd name="connsiteX175" fmla="*/ 175129 w 1844621"/>
                <a:gd name="connsiteY175" fmla="*/ 734198 h 1765598"/>
                <a:gd name="connsiteX176" fmla="*/ 171900 w 1844621"/>
                <a:gd name="connsiteY176" fmla="*/ 751906 h 1765598"/>
                <a:gd name="connsiteX177" fmla="*/ 87480 w 1844621"/>
                <a:gd name="connsiteY177" fmla="*/ 736151 h 1765598"/>
                <a:gd name="connsiteX178" fmla="*/ 1732475 w 1844621"/>
                <a:gd name="connsiteY178" fmla="*/ 654227 h 1765598"/>
                <a:gd name="connsiteX179" fmla="*/ 1740061 w 1844621"/>
                <a:gd name="connsiteY179" fmla="*/ 670822 h 1765598"/>
                <a:gd name="connsiteX180" fmla="*/ 1657733 w 1844621"/>
                <a:gd name="connsiteY180" fmla="*/ 693102 h 1765598"/>
                <a:gd name="connsiteX181" fmla="*/ 1653131 w 1844621"/>
                <a:gd name="connsiteY181" fmla="*/ 675699 h 1765598"/>
                <a:gd name="connsiteX182" fmla="*/ 121093 w 1844621"/>
                <a:gd name="connsiteY182" fmla="*/ 648021 h 1765598"/>
                <a:gd name="connsiteX183" fmla="*/ 193564 w 1844621"/>
                <a:gd name="connsiteY183" fmla="*/ 668412 h 1765598"/>
                <a:gd name="connsiteX184" fmla="*/ 187778 w 1844621"/>
                <a:gd name="connsiteY184" fmla="*/ 685483 h 1765598"/>
                <a:gd name="connsiteX185" fmla="*/ 114844 w 1844621"/>
                <a:gd name="connsiteY185" fmla="*/ 664963 h 1765598"/>
                <a:gd name="connsiteX186" fmla="*/ 120799 w 1844621"/>
                <a:gd name="connsiteY186" fmla="*/ 649471 h 1765598"/>
                <a:gd name="connsiteX187" fmla="*/ 1703605 w 1844621"/>
                <a:gd name="connsiteY187" fmla="*/ 584417 h 1765598"/>
                <a:gd name="connsiteX188" fmla="*/ 1707892 w 1844621"/>
                <a:gd name="connsiteY188" fmla="*/ 600448 h 1765598"/>
                <a:gd name="connsiteX189" fmla="*/ 1708508 w 1844621"/>
                <a:gd name="connsiteY189" fmla="*/ 601796 h 1765598"/>
                <a:gd name="connsiteX190" fmla="*/ 1640259 w 1844621"/>
                <a:gd name="connsiteY190" fmla="*/ 627022 h 1765598"/>
                <a:gd name="connsiteX191" fmla="*/ 1639049 w 1844621"/>
                <a:gd name="connsiteY191" fmla="*/ 622444 h 1765598"/>
                <a:gd name="connsiteX192" fmla="*/ 1633440 w 1844621"/>
                <a:gd name="connsiteY192" fmla="*/ 610352 h 1765598"/>
                <a:gd name="connsiteX193" fmla="*/ 136138 w 1844621"/>
                <a:gd name="connsiteY193" fmla="*/ 573632 h 1765598"/>
                <a:gd name="connsiteX194" fmla="*/ 215446 w 1844621"/>
                <a:gd name="connsiteY194" fmla="*/ 603848 h 1765598"/>
                <a:gd name="connsiteX195" fmla="*/ 209665 w 1844621"/>
                <a:gd name="connsiteY195" fmla="*/ 620908 h 1765598"/>
                <a:gd name="connsiteX196" fmla="*/ 132521 w 1844621"/>
                <a:gd name="connsiteY196" fmla="*/ 591516 h 1765598"/>
                <a:gd name="connsiteX197" fmla="*/ 1683900 w 1844621"/>
                <a:gd name="connsiteY197" fmla="*/ 510741 h 1765598"/>
                <a:gd name="connsiteX198" fmla="*/ 1688629 w 1844621"/>
                <a:gd name="connsiteY198" fmla="*/ 528423 h 1765598"/>
                <a:gd name="connsiteX199" fmla="*/ 1612275 w 1844621"/>
                <a:gd name="connsiteY199" fmla="*/ 564725 h 1765598"/>
                <a:gd name="connsiteX200" fmla="*/ 1604700 w 1844621"/>
                <a:gd name="connsiteY200" fmla="*/ 548396 h 1765598"/>
                <a:gd name="connsiteX201" fmla="*/ 147252 w 1844621"/>
                <a:gd name="connsiteY201" fmla="*/ 494765 h 1765598"/>
                <a:gd name="connsiteX202" fmla="*/ 243177 w 1844621"/>
                <a:gd name="connsiteY202" fmla="*/ 541551 h 1765598"/>
                <a:gd name="connsiteX203" fmla="*/ 234224 w 1844621"/>
                <a:gd name="connsiteY203" fmla="*/ 557210 h 1765598"/>
                <a:gd name="connsiteX204" fmla="*/ 146805 w 1844621"/>
                <a:gd name="connsiteY204" fmla="*/ 514573 h 1765598"/>
                <a:gd name="connsiteX205" fmla="*/ 1670480 w 1844621"/>
                <a:gd name="connsiteY205" fmla="*/ 430384 h 1765598"/>
                <a:gd name="connsiteX206" fmla="*/ 1672163 w 1844621"/>
                <a:gd name="connsiteY206" fmla="*/ 450296 h 1765598"/>
                <a:gd name="connsiteX207" fmla="*/ 1583450 w 1844621"/>
                <a:gd name="connsiteY207" fmla="*/ 502701 h 1765598"/>
                <a:gd name="connsiteX208" fmla="*/ 1573155 w 1844621"/>
                <a:gd name="connsiteY208" fmla="*/ 487877 h 1765598"/>
                <a:gd name="connsiteX209" fmla="*/ 149273 w 1844621"/>
                <a:gd name="connsiteY209" fmla="*/ 405169 h 1765598"/>
                <a:gd name="connsiteX210" fmla="*/ 277016 w 1844621"/>
                <a:gd name="connsiteY210" fmla="*/ 482359 h 1765598"/>
                <a:gd name="connsiteX211" fmla="*/ 268080 w 1844621"/>
                <a:gd name="connsiteY211" fmla="*/ 497989 h 1765598"/>
                <a:gd name="connsiteX212" fmla="*/ 148805 w 1844621"/>
                <a:gd name="connsiteY212" fmla="*/ 425916 h 1765598"/>
                <a:gd name="connsiteX213" fmla="*/ 195968 w 1844621"/>
                <a:gd name="connsiteY213" fmla="*/ 338361 h 1765598"/>
                <a:gd name="connsiteX214" fmla="*/ 314600 w 1844621"/>
                <a:gd name="connsiteY214" fmla="*/ 425459 h 1765598"/>
                <a:gd name="connsiteX215" fmla="*/ 302826 w 1844621"/>
                <a:gd name="connsiteY215" fmla="*/ 439145 h 1765598"/>
                <a:gd name="connsiteX216" fmla="*/ 173559 w 1844621"/>
                <a:gd name="connsiteY216" fmla="*/ 344239 h 1765598"/>
                <a:gd name="connsiteX217" fmla="*/ 192568 w 1844621"/>
                <a:gd name="connsiteY217" fmla="*/ 339792 h 1765598"/>
                <a:gd name="connsiteX218" fmla="*/ 1665887 w 1844621"/>
                <a:gd name="connsiteY218" fmla="*/ 337121 h 1765598"/>
                <a:gd name="connsiteX219" fmla="*/ 1664242 w 1844621"/>
                <a:gd name="connsiteY219" fmla="*/ 356571 h 1765598"/>
                <a:gd name="connsiteX220" fmla="*/ 1664553 w 1844621"/>
                <a:gd name="connsiteY220" fmla="*/ 360248 h 1765598"/>
                <a:gd name="connsiteX221" fmla="*/ 1544474 w 1844621"/>
                <a:gd name="connsiteY221" fmla="*/ 446578 h 1765598"/>
                <a:gd name="connsiteX222" fmla="*/ 1534206 w 1844621"/>
                <a:gd name="connsiteY222" fmla="*/ 431793 h 1765598"/>
                <a:gd name="connsiteX223" fmla="*/ 279257 w 1844621"/>
                <a:gd name="connsiteY223" fmla="*/ 303297 h 1765598"/>
                <a:gd name="connsiteX224" fmla="*/ 359087 w 1844621"/>
                <a:gd name="connsiteY224" fmla="*/ 373748 h 1765598"/>
                <a:gd name="connsiteX225" fmla="*/ 347347 w 1844621"/>
                <a:gd name="connsiteY225" fmla="*/ 387394 h 1765598"/>
                <a:gd name="connsiteX226" fmla="*/ 260839 w 1844621"/>
                <a:gd name="connsiteY226" fmla="*/ 311051 h 1765598"/>
                <a:gd name="connsiteX227" fmla="*/ 1595859 w 1844621"/>
                <a:gd name="connsiteY227" fmla="*/ 288337 h 1765598"/>
                <a:gd name="connsiteX228" fmla="*/ 1615448 w 1844621"/>
                <a:gd name="connsiteY228" fmla="*/ 295194 h 1765598"/>
                <a:gd name="connsiteX229" fmla="*/ 1504459 w 1844621"/>
                <a:gd name="connsiteY229" fmla="*/ 391189 h 1765598"/>
                <a:gd name="connsiteX230" fmla="*/ 1491819 w 1844621"/>
                <a:gd name="connsiteY230" fmla="*/ 378322 h 1765598"/>
                <a:gd name="connsiteX231" fmla="*/ 348471 w 1844621"/>
                <a:gd name="connsiteY231" fmla="*/ 263494 h 1765598"/>
                <a:gd name="connsiteX232" fmla="*/ 405504 w 1844621"/>
                <a:gd name="connsiteY232" fmla="*/ 323744 h 1765598"/>
                <a:gd name="connsiteX233" fmla="*/ 394934 w 1844621"/>
                <a:gd name="connsiteY233" fmla="*/ 332080 h 1765598"/>
                <a:gd name="connsiteX234" fmla="*/ 391923 w 1844621"/>
                <a:gd name="connsiteY234" fmla="*/ 335581 h 1765598"/>
                <a:gd name="connsiteX235" fmla="*/ 333116 w 1844621"/>
                <a:gd name="connsiteY235" fmla="*/ 273456 h 1765598"/>
                <a:gd name="connsiteX236" fmla="*/ 1512159 w 1844621"/>
                <a:gd name="connsiteY236" fmla="*/ 259039 h 1765598"/>
                <a:gd name="connsiteX237" fmla="*/ 1530860 w 1844621"/>
                <a:gd name="connsiteY237" fmla="*/ 265585 h 1765598"/>
                <a:gd name="connsiteX238" fmla="*/ 1456606 w 1844621"/>
                <a:gd name="connsiteY238" fmla="*/ 342477 h 1765598"/>
                <a:gd name="connsiteX239" fmla="*/ 1443988 w 1844621"/>
                <a:gd name="connsiteY239" fmla="*/ 329632 h 1765598"/>
                <a:gd name="connsiteX240" fmla="*/ 412110 w 1844621"/>
                <a:gd name="connsiteY240" fmla="*/ 221916 h 1765598"/>
                <a:gd name="connsiteX241" fmla="*/ 459114 w 1844621"/>
                <a:gd name="connsiteY241" fmla="*/ 281464 h 1765598"/>
                <a:gd name="connsiteX242" fmla="*/ 444980 w 1844621"/>
                <a:gd name="connsiteY242" fmla="*/ 292610 h 1765598"/>
                <a:gd name="connsiteX243" fmla="*/ 397097 w 1844621"/>
                <a:gd name="connsiteY243" fmla="*/ 231949 h 1765598"/>
                <a:gd name="connsiteX244" fmla="*/ 411019 w 1844621"/>
                <a:gd name="connsiteY244" fmla="*/ 222917 h 1765598"/>
                <a:gd name="connsiteX245" fmla="*/ 1443396 w 1844621"/>
                <a:gd name="connsiteY245" fmla="*/ 221678 h 1765598"/>
                <a:gd name="connsiteX246" fmla="*/ 1459286 w 1844621"/>
                <a:gd name="connsiteY246" fmla="*/ 230644 h 1765598"/>
                <a:gd name="connsiteX247" fmla="*/ 1406897 w 1844621"/>
                <a:gd name="connsiteY247" fmla="*/ 295670 h 1765598"/>
                <a:gd name="connsiteX248" fmla="*/ 1392300 w 1844621"/>
                <a:gd name="connsiteY248" fmla="*/ 285098 h 1765598"/>
                <a:gd name="connsiteX249" fmla="*/ 1379005 w 1844621"/>
                <a:gd name="connsiteY249" fmla="*/ 182170 h 1765598"/>
                <a:gd name="connsiteX250" fmla="*/ 1391896 w 1844621"/>
                <a:gd name="connsiteY250" fmla="*/ 192619 h 1765598"/>
                <a:gd name="connsiteX251" fmla="*/ 1393186 w 1844621"/>
                <a:gd name="connsiteY251" fmla="*/ 193347 h 1765598"/>
                <a:gd name="connsiteX252" fmla="*/ 1351622 w 1844621"/>
                <a:gd name="connsiteY252" fmla="*/ 255636 h 1765598"/>
                <a:gd name="connsiteX253" fmla="*/ 1337034 w 1844621"/>
                <a:gd name="connsiteY253" fmla="*/ 245070 h 1765598"/>
                <a:gd name="connsiteX254" fmla="*/ 468008 w 1844621"/>
                <a:gd name="connsiteY254" fmla="*/ 170577 h 1765598"/>
                <a:gd name="connsiteX255" fmla="*/ 513069 w 1844621"/>
                <a:gd name="connsiteY255" fmla="*/ 239589 h 1765598"/>
                <a:gd name="connsiteX256" fmla="*/ 510638 w 1844621"/>
                <a:gd name="connsiteY256" fmla="*/ 240828 h 1765598"/>
                <a:gd name="connsiteX257" fmla="*/ 498586 w 1844621"/>
                <a:gd name="connsiteY257" fmla="*/ 250333 h 1765598"/>
                <a:gd name="connsiteX258" fmla="*/ 454568 w 1844621"/>
                <a:gd name="connsiteY258" fmla="*/ 182920 h 1765598"/>
                <a:gd name="connsiteX259" fmla="*/ 1319759 w 1844621"/>
                <a:gd name="connsiteY259" fmla="*/ 134146 h 1765598"/>
                <a:gd name="connsiteX260" fmla="*/ 1333978 w 1844621"/>
                <a:gd name="connsiteY260" fmla="*/ 145672 h 1765598"/>
                <a:gd name="connsiteX261" fmla="*/ 1294036 w 1844621"/>
                <a:gd name="connsiteY261" fmla="*/ 219016 h 1765598"/>
                <a:gd name="connsiteX262" fmla="*/ 1277891 w 1844621"/>
                <a:gd name="connsiteY262" fmla="*/ 211027 h 1765598"/>
                <a:gd name="connsiteX263" fmla="*/ 523355 w 1844621"/>
                <a:gd name="connsiteY263" fmla="*/ 113305 h 1765598"/>
                <a:gd name="connsiteX264" fmla="*/ 573987 w 1844621"/>
                <a:gd name="connsiteY264" fmla="*/ 208530 h 1765598"/>
                <a:gd name="connsiteX265" fmla="*/ 557949 w 1844621"/>
                <a:gd name="connsiteY265" fmla="*/ 216707 h 1765598"/>
                <a:gd name="connsiteX266" fmla="*/ 511350 w 1844621"/>
                <a:gd name="connsiteY266" fmla="*/ 129068 h 1765598"/>
                <a:gd name="connsiteX267" fmla="*/ 1261668 w 1844621"/>
                <a:gd name="connsiteY267" fmla="*/ 77024 h 1765598"/>
                <a:gd name="connsiteX268" fmla="*/ 1274734 w 1844621"/>
                <a:gd name="connsiteY268" fmla="*/ 92144 h 1765598"/>
                <a:gd name="connsiteX269" fmla="*/ 1232872 w 1844621"/>
                <a:gd name="connsiteY269" fmla="*/ 188750 h 1765598"/>
                <a:gd name="connsiteX270" fmla="*/ 1216718 w 1844621"/>
                <a:gd name="connsiteY270" fmla="*/ 180757 h 1765598"/>
                <a:gd name="connsiteX271" fmla="*/ 879964 w 1844621"/>
                <a:gd name="connsiteY271" fmla="*/ 47539 h 1765598"/>
                <a:gd name="connsiteX272" fmla="*/ 896536 w 1844621"/>
                <a:gd name="connsiteY272" fmla="*/ 48415 h 1765598"/>
                <a:gd name="connsiteX273" fmla="*/ 898006 w 1844621"/>
                <a:gd name="connsiteY273" fmla="*/ 48246 h 1765598"/>
                <a:gd name="connsiteX274" fmla="*/ 900930 w 1844621"/>
                <a:gd name="connsiteY274" fmla="*/ 121496 h 1765598"/>
                <a:gd name="connsiteX275" fmla="*/ 882930 w 1844621"/>
                <a:gd name="connsiteY275" fmla="*/ 121839 h 1765598"/>
                <a:gd name="connsiteX276" fmla="*/ 803804 w 1844621"/>
                <a:gd name="connsiteY276" fmla="*/ 43511 h 1765598"/>
                <a:gd name="connsiteX277" fmla="*/ 822082 w 1844621"/>
                <a:gd name="connsiteY277" fmla="*/ 44478 h 1765598"/>
                <a:gd name="connsiteX278" fmla="*/ 832792 w 1844621"/>
                <a:gd name="connsiteY278" fmla="*/ 126618 h 1765598"/>
                <a:gd name="connsiteX279" fmla="*/ 814920 w 1844621"/>
                <a:gd name="connsiteY279" fmla="*/ 128774 h 1765598"/>
                <a:gd name="connsiteX280" fmla="*/ 577653 w 1844621"/>
                <a:gd name="connsiteY280" fmla="*/ 42008 h 1765598"/>
                <a:gd name="connsiteX281" fmla="*/ 634782 w 1844621"/>
                <a:gd name="connsiteY281" fmla="*/ 177534 h 1765598"/>
                <a:gd name="connsiteX282" fmla="*/ 618704 w 1844621"/>
                <a:gd name="connsiteY282" fmla="*/ 185731 h 1765598"/>
                <a:gd name="connsiteX283" fmla="*/ 565079 w 1844621"/>
                <a:gd name="connsiteY283" fmla="*/ 58518 h 1765598"/>
                <a:gd name="connsiteX284" fmla="*/ 973404 w 1844621"/>
                <a:gd name="connsiteY284" fmla="*/ 39567 h 1765598"/>
                <a:gd name="connsiteX285" fmla="*/ 969228 w 1844621"/>
                <a:gd name="connsiteY285" fmla="*/ 123258 h 1765598"/>
                <a:gd name="connsiteX286" fmla="*/ 951312 w 1844621"/>
                <a:gd name="connsiteY286" fmla="*/ 121130 h 1765598"/>
                <a:gd name="connsiteX287" fmla="*/ 955278 w 1844621"/>
                <a:gd name="connsiteY287" fmla="*/ 41654 h 1765598"/>
                <a:gd name="connsiteX288" fmla="*/ 723233 w 1844621"/>
                <a:gd name="connsiteY288" fmla="*/ 31443 h 1765598"/>
                <a:gd name="connsiteX289" fmla="*/ 742691 w 1844621"/>
                <a:gd name="connsiteY289" fmla="*/ 35995 h 1765598"/>
                <a:gd name="connsiteX290" fmla="*/ 765354 w 1844621"/>
                <a:gd name="connsiteY290" fmla="*/ 137622 h 1765598"/>
                <a:gd name="connsiteX291" fmla="*/ 747791 w 1844621"/>
                <a:gd name="connsiteY291" fmla="*/ 141567 h 1765598"/>
                <a:gd name="connsiteX292" fmla="*/ 1051847 w 1844621"/>
                <a:gd name="connsiteY292" fmla="*/ 25765 h 1765598"/>
                <a:gd name="connsiteX293" fmla="*/ 1037014 w 1844621"/>
                <a:gd name="connsiteY293" fmla="*/ 131308 h 1765598"/>
                <a:gd name="connsiteX294" fmla="*/ 1019135 w 1844621"/>
                <a:gd name="connsiteY294" fmla="*/ 129184 h 1765598"/>
                <a:gd name="connsiteX295" fmla="*/ 1032869 w 1844621"/>
                <a:gd name="connsiteY295" fmla="*/ 31462 h 1765598"/>
                <a:gd name="connsiteX296" fmla="*/ 633115 w 1844621"/>
                <a:gd name="connsiteY296" fmla="*/ 6990 h 1765598"/>
                <a:gd name="connsiteX297" fmla="*/ 651107 w 1844621"/>
                <a:gd name="connsiteY297" fmla="*/ 14566 h 1765598"/>
                <a:gd name="connsiteX298" fmla="*/ 654699 w 1844621"/>
                <a:gd name="connsiteY298" fmla="*/ 15406 h 1765598"/>
                <a:gd name="connsiteX299" fmla="*/ 699105 w 1844621"/>
                <a:gd name="connsiteY299" fmla="*/ 154429 h 1765598"/>
                <a:gd name="connsiteX300" fmla="*/ 682029 w 1844621"/>
                <a:gd name="connsiteY300" fmla="*/ 160125 h 1765598"/>
                <a:gd name="connsiteX301" fmla="*/ 1203134 w 1844621"/>
                <a:gd name="connsiteY301" fmla="*/ 4273 h 1765598"/>
                <a:gd name="connsiteX302" fmla="*/ 1213236 w 1844621"/>
                <a:gd name="connsiteY302" fmla="*/ 20976 h 1765598"/>
                <a:gd name="connsiteX303" fmla="*/ 1215649 w 1844621"/>
                <a:gd name="connsiteY303" fmla="*/ 23769 h 1765598"/>
                <a:gd name="connsiteX304" fmla="*/ 1169442 w 1844621"/>
                <a:gd name="connsiteY304" fmla="*/ 163605 h 1765598"/>
                <a:gd name="connsiteX305" fmla="*/ 1152188 w 1844621"/>
                <a:gd name="connsiteY305" fmla="*/ 158449 h 1765598"/>
                <a:gd name="connsiteX306" fmla="*/ 1137683 w 1844621"/>
                <a:gd name="connsiteY306" fmla="*/ 0 h 1765598"/>
                <a:gd name="connsiteX307" fmla="*/ 1104046 w 1844621"/>
                <a:gd name="connsiteY307" fmla="*/ 144062 h 1765598"/>
                <a:gd name="connsiteX308" fmla="*/ 1086767 w 1844621"/>
                <a:gd name="connsiteY308" fmla="*/ 138898 h 1765598"/>
                <a:gd name="connsiteX309" fmla="*/ 1117806 w 1844621"/>
                <a:gd name="connsiteY309" fmla="*/ 5966 h 17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1844621" h="1765598">
                  <a:moveTo>
                    <a:pt x="961691" y="1643760"/>
                  </a:moveTo>
                  <a:lnTo>
                    <a:pt x="964657" y="1718060"/>
                  </a:lnTo>
                  <a:lnTo>
                    <a:pt x="948083" y="1717184"/>
                  </a:lnTo>
                  <a:lnTo>
                    <a:pt x="946614" y="1717353"/>
                  </a:lnTo>
                  <a:lnTo>
                    <a:pt x="943691" y="1644103"/>
                  </a:lnTo>
                  <a:close/>
                  <a:moveTo>
                    <a:pt x="875350" y="1643169"/>
                  </a:moveTo>
                  <a:lnTo>
                    <a:pt x="893299" y="1644629"/>
                  </a:lnTo>
                  <a:lnTo>
                    <a:pt x="889341" y="1723945"/>
                  </a:lnTo>
                  <a:lnTo>
                    <a:pt x="871214" y="1726031"/>
                  </a:lnTo>
                  <a:close/>
                  <a:moveTo>
                    <a:pt x="1029699" y="1636826"/>
                  </a:moveTo>
                  <a:lnTo>
                    <a:pt x="1040815" y="1722087"/>
                  </a:lnTo>
                  <a:lnTo>
                    <a:pt x="1022537" y="1721121"/>
                  </a:lnTo>
                  <a:lnTo>
                    <a:pt x="1011828" y="1638982"/>
                  </a:lnTo>
                  <a:close/>
                  <a:moveTo>
                    <a:pt x="807350" y="1636115"/>
                  </a:moveTo>
                  <a:lnTo>
                    <a:pt x="822430" y="1638864"/>
                  </a:lnTo>
                  <a:lnTo>
                    <a:pt x="825110" y="1639083"/>
                  </a:lnTo>
                  <a:lnTo>
                    <a:pt x="811751" y="1734136"/>
                  </a:lnTo>
                  <a:lnTo>
                    <a:pt x="792774" y="1739833"/>
                  </a:lnTo>
                  <a:close/>
                  <a:moveTo>
                    <a:pt x="1096827" y="1624033"/>
                  </a:moveTo>
                  <a:lnTo>
                    <a:pt x="1121385" y="1734155"/>
                  </a:lnTo>
                  <a:lnTo>
                    <a:pt x="1101928" y="1729603"/>
                  </a:lnTo>
                  <a:lnTo>
                    <a:pt x="1079265" y="1627978"/>
                  </a:lnTo>
                  <a:close/>
                  <a:moveTo>
                    <a:pt x="740342" y="1622534"/>
                  </a:moveTo>
                  <a:lnTo>
                    <a:pt x="749046" y="1625484"/>
                  </a:lnTo>
                  <a:lnTo>
                    <a:pt x="757767" y="1627074"/>
                  </a:lnTo>
                  <a:lnTo>
                    <a:pt x="726815" y="1759631"/>
                  </a:lnTo>
                  <a:lnTo>
                    <a:pt x="706937" y="1765598"/>
                  </a:lnTo>
                  <a:close/>
                  <a:moveTo>
                    <a:pt x="1162592" y="1605474"/>
                  </a:moveTo>
                  <a:lnTo>
                    <a:pt x="1211506" y="1758609"/>
                  </a:lnTo>
                  <a:lnTo>
                    <a:pt x="1193512" y="1751032"/>
                  </a:lnTo>
                  <a:lnTo>
                    <a:pt x="1189921" y="1750192"/>
                  </a:lnTo>
                  <a:lnTo>
                    <a:pt x="1145515" y="1611170"/>
                  </a:lnTo>
                  <a:close/>
                  <a:moveTo>
                    <a:pt x="675637" y="1600604"/>
                  </a:moveTo>
                  <a:lnTo>
                    <a:pt x="692686" y="1606382"/>
                  </a:lnTo>
                  <a:lnTo>
                    <a:pt x="641486" y="1761326"/>
                  </a:lnTo>
                  <a:lnTo>
                    <a:pt x="631383" y="1744623"/>
                  </a:lnTo>
                  <a:lnTo>
                    <a:pt x="628970" y="1741831"/>
                  </a:lnTo>
                  <a:close/>
                  <a:moveTo>
                    <a:pt x="1225916" y="1579868"/>
                  </a:moveTo>
                  <a:lnTo>
                    <a:pt x="1279540" y="1707080"/>
                  </a:lnTo>
                  <a:lnTo>
                    <a:pt x="1266966" y="1723591"/>
                  </a:lnTo>
                  <a:lnTo>
                    <a:pt x="1209837" y="1588066"/>
                  </a:lnTo>
                  <a:close/>
                  <a:moveTo>
                    <a:pt x="610954" y="1578681"/>
                  </a:moveTo>
                  <a:lnTo>
                    <a:pt x="628059" y="1584478"/>
                  </a:lnTo>
                  <a:lnTo>
                    <a:pt x="582951" y="1688574"/>
                  </a:lnTo>
                  <a:lnTo>
                    <a:pt x="569886" y="1673454"/>
                  </a:lnTo>
                  <a:close/>
                  <a:moveTo>
                    <a:pt x="1286670" y="1548893"/>
                  </a:moveTo>
                  <a:lnTo>
                    <a:pt x="1333269" y="1636531"/>
                  </a:lnTo>
                  <a:lnTo>
                    <a:pt x="1321264" y="1652294"/>
                  </a:lnTo>
                  <a:lnTo>
                    <a:pt x="1270632" y="1557070"/>
                  </a:lnTo>
                  <a:close/>
                  <a:moveTo>
                    <a:pt x="551444" y="1545001"/>
                  </a:moveTo>
                  <a:lnTo>
                    <a:pt x="567074" y="1553937"/>
                  </a:lnTo>
                  <a:lnTo>
                    <a:pt x="524862" y="1631452"/>
                  </a:lnTo>
                  <a:lnTo>
                    <a:pt x="510642" y="1619926"/>
                  </a:lnTo>
                  <a:close/>
                  <a:moveTo>
                    <a:pt x="1346034" y="1515267"/>
                  </a:moveTo>
                  <a:lnTo>
                    <a:pt x="1390051" y="1582679"/>
                  </a:lnTo>
                  <a:lnTo>
                    <a:pt x="1376613" y="1595021"/>
                  </a:lnTo>
                  <a:lnTo>
                    <a:pt x="1331552" y="1526010"/>
                  </a:lnTo>
                  <a:lnTo>
                    <a:pt x="1333983" y="1524770"/>
                  </a:lnTo>
                  <a:close/>
                  <a:moveTo>
                    <a:pt x="492213" y="1511140"/>
                  </a:moveTo>
                  <a:lnTo>
                    <a:pt x="507877" y="1520095"/>
                  </a:lnTo>
                  <a:lnTo>
                    <a:pt x="465615" y="1583429"/>
                  </a:lnTo>
                  <a:lnTo>
                    <a:pt x="452723" y="1572979"/>
                  </a:lnTo>
                  <a:lnTo>
                    <a:pt x="451434" y="1572252"/>
                  </a:lnTo>
                  <a:close/>
                  <a:moveTo>
                    <a:pt x="1399641" y="1472989"/>
                  </a:moveTo>
                  <a:lnTo>
                    <a:pt x="1447523" y="1533649"/>
                  </a:lnTo>
                  <a:lnTo>
                    <a:pt x="1433600" y="1542681"/>
                  </a:lnTo>
                  <a:lnTo>
                    <a:pt x="1432510" y="1543682"/>
                  </a:lnTo>
                  <a:lnTo>
                    <a:pt x="1385507" y="1484135"/>
                  </a:lnTo>
                  <a:close/>
                  <a:moveTo>
                    <a:pt x="439084" y="1468240"/>
                  </a:moveTo>
                  <a:lnTo>
                    <a:pt x="452737" y="1479985"/>
                  </a:lnTo>
                  <a:lnTo>
                    <a:pt x="401226" y="1543921"/>
                  </a:lnTo>
                  <a:lnTo>
                    <a:pt x="385335" y="1534955"/>
                  </a:lnTo>
                  <a:close/>
                  <a:moveTo>
                    <a:pt x="1452700" y="1430017"/>
                  </a:moveTo>
                  <a:lnTo>
                    <a:pt x="1511505" y="1492141"/>
                  </a:lnTo>
                  <a:lnTo>
                    <a:pt x="1496150" y="1502102"/>
                  </a:lnTo>
                  <a:lnTo>
                    <a:pt x="1439119" y="1441854"/>
                  </a:lnTo>
                  <a:lnTo>
                    <a:pt x="1449687" y="1433519"/>
                  </a:lnTo>
                  <a:close/>
                  <a:moveTo>
                    <a:pt x="387391" y="1423768"/>
                  </a:moveTo>
                  <a:lnTo>
                    <a:pt x="401059" y="1435526"/>
                  </a:lnTo>
                  <a:lnTo>
                    <a:pt x="332463" y="1506560"/>
                  </a:lnTo>
                  <a:lnTo>
                    <a:pt x="313761" y="1500014"/>
                  </a:lnTo>
                  <a:close/>
                  <a:moveTo>
                    <a:pt x="1497274" y="1378205"/>
                  </a:moveTo>
                  <a:lnTo>
                    <a:pt x="1583781" y="1454547"/>
                  </a:lnTo>
                  <a:lnTo>
                    <a:pt x="1565364" y="1462300"/>
                  </a:lnTo>
                  <a:lnTo>
                    <a:pt x="1485535" y="1391850"/>
                  </a:lnTo>
                  <a:close/>
                  <a:moveTo>
                    <a:pt x="342078" y="1372754"/>
                  </a:moveTo>
                  <a:lnTo>
                    <a:pt x="353236" y="1386902"/>
                  </a:lnTo>
                  <a:lnTo>
                    <a:pt x="248764" y="1477262"/>
                  </a:lnTo>
                  <a:lnTo>
                    <a:pt x="229175" y="1470405"/>
                  </a:lnTo>
                  <a:close/>
                  <a:moveTo>
                    <a:pt x="1541797" y="1326453"/>
                  </a:moveTo>
                  <a:lnTo>
                    <a:pt x="1671063" y="1421359"/>
                  </a:lnTo>
                  <a:lnTo>
                    <a:pt x="1652052" y="1425806"/>
                  </a:lnTo>
                  <a:lnTo>
                    <a:pt x="1648653" y="1427237"/>
                  </a:lnTo>
                  <a:lnTo>
                    <a:pt x="1530022" y="1340139"/>
                  </a:lnTo>
                  <a:close/>
                  <a:moveTo>
                    <a:pt x="299862" y="1319225"/>
                  </a:moveTo>
                  <a:lnTo>
                    <a:pt x="311019" y="1333372"/>
                  </a:lnTo>
                  <a:lnTo>
                    <a:pt x="178732" y="1428480"/>
                  </a:lnTo>
                  <a:lnTo>
                    <a:pt x="180377" y="1409027"/>
                  </a:lnTo>
                  <a:lnTo>
                    <a:pt x="180067" y="1405352"/>
                  </a:lnTo>
                  <a:close/>
                  <a:moveTo>
                    <a:pt x="1576542" y="1267609"/>
                  </a:moveTo>
                  <a:lnTo>
                    <a:pt x="1695816" y="1339681"/>
                  </a:lnTo>
                  <a:lnTo>
                    <a:pt x="1695348" y="1360430"/>
                  </a:lnTo>
                  <a:lnTo>
                    <a:pt x="1567606" y="1283241"/>
                  </a:lnTo>
                  <a:close/>
                  <a:moveTo>
                    <a:pt x="263531" y="1261503"/>
                  </a:moveTo>
                  <a:lnTo>
                    <a:pt x="271723" y="1277570"/>
                  </a:lnTo>
                  <a:lnTo>
                    <a:pt x="174140" y="1335215"/>
                  </a:lnTo>
                  <a:lnTo>
                    <a:pt x="172457" y="1315303"/>
                  </a:lnTo>
                  <a:close/>
                  <a:moveTo>
                    <a:pt x="1610398" y="1208387"/>
                  </a:moveTo>
                  <a:lnTo>
                    <a:pt x="1697816" y="1251024"/>
                  </a:lnTo>
                  <a:lnTo>
                    <a:pt x="1697369" y="1270832"/>
                  </a:lnTo>
                  <a:lnTo>
                    <a:pt x="1601446" y="1224047"/>
                  </a:lnTo>
                  <a:close/>
                  <a:moveTo>
                    <a:pt x="232566" y="1200770"/>
                  </a:moveTo>
                  <a:lnTo>
                    <a:pt x="240745" y="1216812"/>
                  </a:lnTo>
                  <a:lnTo>
                    <a:pt x="160720" y="1254859"/>
                  </a:lnTo>
                  <a:lnTo>
                    <a:pt x="155991" y="1237178"/>
                  </a:lnTo>
                  <a:close/>
                  <a:moveTo>
                    <a:pt x="1634958" y="1144690"/>
                  </a:moveTo>
                  <a:lnTo>
                    <a:pt x="1712099" y="1174082"/>
                  </a:lnTo>
                  <a:lnTo>
                    <a:pt x="1708482" y="1191966"/>
                  </a:lnTo>
                  <a:lnTo>
                    <a:pt x="1629176" y="1161750"/>
                  </a:lnTo>
                  <a:close/>
                  <a:moveTo>
                    <a:pt x="204756" y="1138431"/>
                  </a:moveTo>
                  <a:lnTo>
                    <a:pt x="210455" y="1155515"/>
                  </a:lnTo>
                  <a:lnTo>
                    <a:pt x="141015" y="1181182"/>
                  </a:lnTo>
                  <a:lnTo>
                    <a:pt x="136727" y="1165150"/>
                  </a:lnTo>
                  <a:lnTo>
                    <a:pt x="136112" y="1163804"/>
                  </a:lnTo>
                  <a:close/>
                  <a:moveTo>
                    <a:pt x="1656844" y="1080115"/>
                  </a:moveTo>
                  <a:lnTo>
                    <a:pt x="1729776" y="1100634"/>
                  </a:lnTo>
                  <a:lnTo>
                    <a:pt x="1723821" y="1116126"/>
                  </a:lnTo>
                  <a:lnTo>
                    <a:pt x="1723528" y="1117576"/>
                  </a:lnTo>
                  <a:lnTo>
                    <a:pt x="1651058" y="1097186"/>
                  </a:lnTo>
                  <a:close/>
                  <a:moveTo>
                    <a:pt x="184625" y="1073110"/>
                  </a:moveTo>
                  <a:lnTo>
                    <a:pt x="188043" y="1088326"/>
                  </a:lnTo>
                  <a:lnTo>
                    <a:pt x="188810" y="1090624"/>
                  </a:lnTo>
                  <a:lnTo>
                    <a:pt x="112145" y="1111372"/>
                  </a:lnTo>
                  <a:lnTo>
                    <a:pt x="104560" y="1094778"/>
                  </a:lnTo>
                  <a:close/>
                  <a:moveTo>
                    <a:pt x="1672722" y="1013691"/>
                  </a:moveTo>
                  <a:lnTo>
                    <a:pt x="1757141" y="1029446"/>
                  </a:lnTo>
                  <a:lnTo>
                    <a:pt x="1750574" y="1046531"/>
                  </a:lnTo>
                  <a:lnTo>
                    <a:pt x="1669493" y="1031399"/>
                  </a:lnTo>
                  <a:close/>
                  <a:moveTo>
                    <a:pt x="170225" y="1006273"/>
                  </a:moveTo>
                  <a:lnTo>
                    <a:pt x="170936" y="1012170"/>
                  </a:lnTo>
                  <a:lnTo>
                    <a:pt x="173584" y="1023958"/>
                  </a:lnTo>
                  <a:lnTo>
                    <a:pt x="78475" y="1040728"/>
                  </a:lnTo>
                  <a:lnTo>
                    <a:pt x="67193" y="1024440"/>
                  </a:lnTo>
                  <a:close/>
                  <a:moveTo>
                    <a:pt x="1681368" y="945892"/>
                  </a:moveTo>
                  <a:lnTo>
                    <a:pt x="1793516" y="956550"/>
                  </a:lnTo>
                  <a:lnTo>
                    <a:pt x="1783173" y="973649"/>
                  </a:lnTo>
                  <a:lnTo>
                    <a:pt x="1679909" y="963835"/>
                  </a:lnTo>
                  <a:close/>
                  <a:moveTo>
                    <a:pt x="162034" y="938372"/>
                  </a:moveTo>
                  <a:lnTo>
                    <a:pt x="164191" y="956254"/>
                  </a:lnTo>
                  <a:lnTo>
                    <a:pt x="27981" y="967828"/>
                  </a:lnTo>
                  <a:lnTo>
                    <a:pt x="16164" y="950767"/>
                  </a:lnTo>
                  <a:close/>
                  <a:moveTo>
                    <a:pt x="1683923" y="877596"/>
                  </a:moveTo>
                  <a:lnTo>
                    <a:pt x="1844621" y="878397"/>
                  </a:lnTo>
                  <a:lnTo>
                    <a:pt x="1831855" y="893168"/>
                  </a:lnTo>
                  <a:lnTo>
                    <a:pt x="1829946" y="896325"/>
                  </a:lnTo>
                  <a:lnTo>
                    <a:pt x="1684266" y="895598"/>
                  </a:lnTo>
                  <a:close/>
                  <a:moveTo>
                    <a:pt x="14676" y="869273"/>
                  </a:moveTo>
                  <a:lnTo>
                    <a:pt x="160356" y="869999"/>
                  </a:lnTo>
                  <a:lnTo>
                    <a:pt x="160699" y="888001"/>
                  </a:lnTo>
                  <a:lnTo>
                    <a:pt x="0" y="887200"/>
                  </a:lnTo>
                  <a:lnTo>
                    <a:pt x="12766" y="872429"/>
                  </a:lnTo>
                  <a:close/>
                  <a:moveTo>
                    <a:pt x="1816638" y="797770"/>
                  </a:moveTo>
                  <a:lnTo>
                    <a:pt x="1828455" y="814831"/>
                  </a:lnTo>
                  <a:lnTo>
                    <a:pt x="1682588" y="827227"/>
                  </a:lnTo>
                  <a:lnTo>
                    <a:pt x="1680430" y="809345"/>
                  </a:lnTo>
                  <a:close/>
                  <a:moveTo>
                    <a:pt x="61447" y="791950"/>
                  </a:moveTo>
                  <a:lnTo>
                    <a:pt x="164713" y="801763"/>
                  </a:lnTo>
                  <a:lnTo>
                    <a:pt x="163253" y="819705"/>
                  </a:lnTo>
                  <a:lnTo>
                    <a:pt x="51105" y="809048"/>
                  </a:lnTo>
                  <a:close/>
                  <a:moveTo>
                    <a:pt x="1766145" y="724870"/>
                  </a:moveTo>
                  <a:lnTo>
                    <a:pt x="1777427" y="741158"/>
                  </a:lnTo>
                  <a:lnTo>
                    <a:pt x="1674396" y="759325"/>
                  </a:lnTo>
                  <a:lnTo>
                    <a:pt x="1673685" y="753429"/>
                  </a:lnTo>
                  <a:lnTo>
                    <a:pt x="1670588" y="741719"/>
                  </a:lnTo>
                  <a:close/>
                  <a:moveTo>
                    <a:pt x="94047" y="719066"/>
                  </a:moveTo>
                  <a:lnTo>
                    <a:pt x="175129" y="734198"/>
                  </a:lnTo>
                  <a:lnTo>
                    <a:pt x="171900" y="751906"/>
                  </a:lnTo>
                  <a:lnTo>
                    <a:pt x="87480" y="736151"/>
                  </a:lnTo>
                  <a:close/>
                  <a:moveTo>
                    <a:pt x="1732475" y="654227"/>
                  </a:moveTo>
                  <a:lnTo>
                    <a:pt x="1740061" y="670822"/>
                  </a:lnTo>
                  <a:lnTo>
                    <a:pt x="1657733" y="693102"/>
                  </a:lnTo>
                  <a:lnTo>
                    <a:pt x="1653131" y="675699"/>
                  </a:lnTo>
                  <a:close/>
                  <a:moveTo>
                    <a:pt x="121093" y="648021"/>
                  </a:moveTo>
                  <a:lnTo>
                    <a:pt x="193564" y="668412"/>
                  </a:lnTo>
                  <a:lnTo>
                    <a:pt x="187778" y="685483"/>
                  </a:lnTo>
                  <a:lnTo>
                    <a:pt x="114844" y="664963"/>
                  </a:lnTo>
                  <a:lnTo>
                    <a:pt x="120799" y="649471"/>
                  </a:lnTo>
                  <a:close/>
                  <a:moveTo>
                    <a:pt x="1703605" y="584417"/>
                  </a:moveTo>
                  <a:lnTo>
                    <a:pt x="1707892" y="600448"/>
                  </a:lnTo>
                  <a:lnTo>
                    <a:pt x="1708508" y="601796"/>
                  </a:lnTo>
                  <a:lnTo>
                    <a:pt x="1640259" y="627022"/>
                  </a:lnTo>
                  <a:lnTo>
                    <a:pt x="1639049" y="622444"/>
                  </a:lnTo>
                  <a:lnTo>
                    <a:pt x="1633440" y="610352"/>
                  </a:lnTo>
                  <a:close/>
                  <a:moveTo>
                    <a:pt x="136138" y="573632"/>
                  </a:moveTo>
                  <a:lnTo>
                    <a:pt x="215446" y="603848"/>
                  </a:lnTo>
                  <a:lnTo>
                    <a:pt x="209665" y="620908"/>
                  </a:lnTo>
                  <a:lnTo>
                    <a:pt x="132521" y="591516"/>
                  </a:lnTo>
                  <a:close/>
                  <a:moveTo>
                    <a:pt x="1683900" y="510741"/>
                  </a:moveTo>
                  <a:lnTo>
                    <a:pt x="1688629" y="528423"/>
                  </a:lnTo>
                  <a:lnTo>
                    <a:pt x="1612275" y="564725"/>
                  </a:lnTo>
                  <a:lnTo>
                    <a:pt x="1604700" y="548396"/>
                  </a:lnTo>
                  <a:close/>
                  <a:moveTo>
                    <a:pt x="147252" y="494765"/>
                  </a:moveTo>
                  <a:lnTo>
                    <a:pt x="243177" y="541551"/>
                  </a:lnTo>
                  <a:lnTo>
                    <a:pt x="234224" y="557210"/>
                  </a:lnTo>
                  <a:lnTo>
                    <a:pt x="146805" y="514573"/>
                  </a:lnTo>
                  <a:close/>
                  <a:moveTo>
                    <a:pt x="1670480" y="430384"/>
                  </a:moveTo>
                  <a:lnTo>
                    <a:pt x="1672163" y="450296"/>
                  </a:lnTo>
                  <a:lnTo>
                    <a:pt x="1583450" y="502701"/>
                  </a:lnTo>
                  <a:lnTo>
                    <a:pt x="1573155" y="487877"/>
                  </a:lnTo>
                  <a:close/>
                  <a:moveTo>
                    <a:pt x="149273" y="405169"/>
                  </a:moveTo>
                  <a:lnTo>
                    <a:pt x="277016" y="482359"/>
                  </a:lnTo>
                  <a:lnTo>
                    <a:pt x="268080" y="497989"/>
                  </a:lnTo>
                  <a:lnTo>
                    <a:pt x="148805" y="425916"/>
                  </a:lnTo>
                  <a:close/>
                  <a:moveTo>
                    <a:pt x="195968" y="338361"/>
                  </a:moveTo>
                  <a:lnTo>
                    <a:pt x="314600" y="425459"/>
                  </a:lnTo>
                  <a:lnTo>
                    <a:pt x="302826" y="439145"/>
                  </a:lnTo>
                  <a:lnTo>
                    <a:pt x="173559" y="344239"/>
                  </a:lnTo>
                  <a:lnTo>
                    <a:pt x="192568" y="339792"/>
                  </a:lnTo>
                  <a:close/>
                  <a:moveTo>
                    <a:pt x="1665887" y="337121"/>
                  </a:moveTo>
                  <a:lnTo>
                    <a:pt x="1664242" y="356571"/>
                  </a:lnTo>
                  <a:lnTo>
                    <a:pt x="1664553" y="360248"/>
                  </a:lnTo>
                  <a:lnTo>
                    <a:pt x="1544474" y="446578"/>
                  </a:lnTo>
                  <a:lnTo>
                    <a:pt x="1534206" y="431793"/>
                  </a:lnTo>
                  <a:close/>
                  <a:moveTo>
                    <a:pt x="279257" y="303297"/>
                  </a:moveTo>
                  <a:lnTo>
                    <a:pt x="359087" y="373748"/>
                  </a:lnTo>
                  <a:lnTo>
                    <a:pt x="347347" y="387394"/>
                  </a:lnTo>
                  <a:lnTo>
                    <a:pt x="260839" y="311051"/>
                  </a:lnTo>
                  <a:close/>
                  <a:moveTo>
                    <a:pt x="1595859" y="288337"/>
                  </a:moveTo>
                  <a:lnTo>
                    <a:pt x="1615448" y="295194"/>
                  </a:lnTo>
                  <a:lnTo>
                    <a:pt x="1504459" y="391189"/>
                  </a:lnTo>
                  <a:lnTo>
                    <a:pt x="1491819" y="378322"/>
                  </a:lnTo>
                  <a:close/>
                  <a:moveTo>
                    <a:pt x="348471" y="263494"/>
                  </a:moveTo>
                  <a:lnTo>
                    <a:pt x="405504" y="323744"/>
                  </a:lnTo>
                  <a:lnTo>
                    <a:pt x="394934" y="332080"/>
                  </a:lnTo>
                  <a:lnTo>
                    <a:pt x="391923" y="335581"/>
                  </a:lnTo>
                  <a:lnTo>
                    <a:pt x="333116" y="273456"/>
                  </a:lnTo>
                  <a:close/>
                  <a:moveTo>
                    <a:pt x="1512159" y="259039"/>
                  </a:moveTo>
                  <a:lnTo>
                    <a:pt x="1530860" y="265585"/>
                  </a:lnTo>
                  <a:lnTo>
                    <a:pt x="1456606" y="342477"/>
                  </a:lnTo>
                  <a:lnTo>
                    <a:pt x="1443988" y="329632"/>
                  </a:lnTo>
                  <a:close/>
                  <a:moveTo>
                    <a:pt x="412110" y="221916"/>
                  </a:moveTo>
                  <a:lnTo>
                    <a:pt x="459114" y="281464"/>
                  </a:lnTo>
                  <a:lnTo>
                    <a:pt x="444980" y="292610"/>
                  </a:lnTo>
                  <a:lnTo>
                    <a:pt x="397097" y="231949"/>
                  </a:lnTo>
                  <a:lnTo>
                    <a:pt x="411019" y="222917"/>
                  </a:lnTo>
                  <a:close/>
                  <a:moveTo>
                    <a:pt x="1443396" y="221678"/>
                  </a:moveTo>
                  <a:lnTo>
                    <a:pt x="1459286" y="230644"/>
                  </a:lnTo>
                  <a:lnTo>
                    <a:pt x="1406897" y="295670"/>
                  </a:lnTo>
                  <a:lnTo>
                    <a:pt x="1392300" y="285098"/>
                  </a:lnTo>
                  <a:close/>
                  <a:moveTo>
                    <a:pt x="1379005" y="182170"/>
                  </a:moveTo>
                  <a:lnTo>
                    <a:pt x="1391896" y="192619"/>
                  </a:lnTo>
                  <a:lnTo>
                    <a:pt x="1393186" y="193347"/>
                  </a:lnTo>
                  <a:lnTo>
                    <a:pt x="1351622" y="255636"/>
                  </a:lnTo>
                  <a:lnTo>
                    <a:pt x="1337034" y="245070"/>
                  </a:lnTo>
                  <a:close/>
                  <a:moveTo>
                    <a:pt x="468008" y="170577"/>
                  </a:moveTo>
                  <a:lnTo>
                    <a:pt x="513069" y="239589"/>
                  </a:lnTo>
                  <a:lnTo>
                    <a:pt x="510638" y="240828"/>
                  </a:lnTo>
                  <a:lnTo>
                    <a:pt x="498586" y="250333"/>
                  </a:lnTo>
                  <a:lnTo>
                    <a:pt x="454568" y="182920"/>
                  </a:lnTo>
                  <a:close/>
                  <a:moveTo>
                    <a:pt x="1319759" y="134146"/>
                  </a:moveTo>
                  <a:lnTo>
                    <a:pt x="1333978" y="145672"/>
                  </a:lnTo>
                  <a:lnTo>
                    <a:pt x="1294036" y="219016"/>
                  </a:lnTo>
                  <a:lnTo>
                    <a:pt x="1277891" y="211027"/>
                  </a:lnTo>
                  <a:close/>
                  <a:moveTo>
                    <a:pt x="523355" y="113305"/>
                  </a:moveTo>
                  <a:lnTo>
                    <a:pt x="573987" y="208530"/>
                  </a:lnTo>
                  <a:lnTo>
                    <a:pt x="557949" y="216707"/>
                  </a:lnTo>
                  <a:lnTo>
                    <a:pt x="511350" y="129068"/>
                  </a:lnTo>
                  <a:close/>
                  <a:moveTo>
                    <a:pt x="1261668" y="77024"/>
                  </a:moveTo>
                  <a:lnTo>
                    <a:pt x="1274734" y="92144"/>
                  </a:lnTo>
                  <a:lnTo>
                    <a:pt x="1232872" y="188750"/>
                  </a:lnTo>
                  <a:lnTo>
                    <a:pt x="1216718" y="180757"/>
                  </a:lnTo>
                  <a:close/>
                  <a:moveTo>
                    <a:pt x="879964" y="47539"/>
                  </a:moveTo>
                  <a:lnTo>
                    <a:pt x="896536" y="48415"/>
                  </a:lnTo>
                  <a:lnTo>
                    <a:pt x="898006" y="48246"/>
                  </a:lnTo>
                  <a:lnTo>
                    <a:pt x="900930" y="121496"/>
                  </a:lnTo>
                  <a:lnTo>
                    <a:pt x="882930" y="121839"/>
                  </a:lnTo>
                  <a:close/>
                  <a:moveTo>
                    <a:pt x="803804" y="43511"/>
                  </a:moveTo>
                  <a:lnTo>
                    <a:pt x="822082" y="44478"/>
                  </a:lnTo>
                  <a:lnTo>
                    <a:pt x="832792" y="126618"/>
                  </a:lnTo>
                  <a:lnTo>
                    <a:pt x="814920" y="128774"/>
                  </a:lnTo>
                  <a:close/>
                  <a:moveTo>
                    <a:pt x="577653" y="42008"/>
                  </a:moveTo>
                  <a:lnTo>
                    <a:pt x="634782" y="177534"/>
                  </a:lnTo>
                  <a:lnTo>
                    <a:pt x="618704" y="185731"/>
                  </a:lnTo>
                  <a:lnTo>
                    <a:pt x="565079" y="58518"/>
                  </a:lnTo>
                  <a:close/>
                  <a:moveTo>
                    <a:pt x="973404" y="39567"/>
                  </a:moveTo>
                  <a:lnTo>
                    <a:pt x="969228" y="123258"/>
                  </a:lnTo>
                  <a:lnTo>
                    <a:pt x="951312" y="121130"/>
                  </a:lnTo>
                  <a:lnTo>
                    <a:pt x="955278" y="41654"/>
                  </a:lnTo>
                  <a:close/>
                  <a:moveTo>
                    <a:pt x="723233" y="31443"/>
                  </a:moveTo>
                  <a:lnTo>
                    <a:pt x="742691" y="35995"/>
                  </a:lnTo>
                  <a:lnTo>
                    <a:pt x="765354" y="137622"/>
                  </a:lnTo>
                  <a:lnTo>
                    <a:pt x="747791" y="141567"/>
                  </a:lnTo>
                  <a:close/>
                  <a:moveTo>
                    <a:pt x="1051847" y="25765"/>
                  </a:moveTo>
                  <a:lnTo>
                    <a:pt x="1037014" y="131308"/>
                  </a:lnTo>
                  <a:lnTo>
                    <a:pt x="1019135" y="129184"/>
                  </a:lnTo>
                  <a:lnTo>
                    <a:pt x="1032869" y="31462"/>
                  </a:lnTo>
                  <a:close/>
                  <a:moveTo>
                    <a:pt x="633115" y="6990"/>
                  </a:moveTo>
                  <a:lnTo>
                    <a:pt x="651107" y="14566"/>
                  </a:lnTo>
                  <a:lnTo>
                    <a:pt x="654699" y="15406"/>
                  </a:lnTo>
                  <a:lnTo>
                    <a:pt x="699105" y="154429"/>
                  </a:lnTo>
                  <a:lnTo>
                    <a:pt x="682029" y="160125"/>
                  </a:lnTo>
                  <a:close/>
                  <a:moveTo>
                    <a:pt x="1203134" y="4273"/>
                  </a:moveTo>
                  <a:lnTo>
                    <a:pt x="1213236" y="20976"/>
                  </a:lnTo>
                  <a:lnTo>
                    <a:pt x="1215649" y="23769"/>
                  </a:lnTo>
                  <a:lnTo>
                    <a:pt x="1169442" y="163605"/>
                  </a:lnTo>
                  <a:lnTo>
                    <a:pt x="1152188" y="158449"/>
                  </a:lnTo>
                  <a:close/>
                  <a:moveTo>
                    <a:pt x="1137683" y="0"/>
                  </a:moveTo>
                  <a:lnTo>
                    <a:pt x="1104046" y="144062"/>
                  </a:lnTo>
                  <a:lnTo>
                    <a:pt x="1086767" y="138898"/>
                  </a:lnTo>
                  <a:lnTo>
                    <a:pt x="1117806" y="5966"/>
                  </a:lnTo>
                  <a:close/>
                </a:path>
              </a:pathLst>
            </a:custGeom>
            <a:solidFill>
              <a:srgbClr val="8CCDDA"/>
            </a:solidFill>
            <a:ln>
              <a:noFill/>
            </a:ln>
          </p:spPr>
          <p:style>
            <a:lnRef idx="2">
              <a:srgbClr val="FFCA33">
                <a:shade val="50000"/>
              </a:srgbClr>
            </a:lnRef>
            <a:fillRef idx="1">
              <a:srgbClr val="FFCA33"/>
            </a:fillRef>
            <a:effectRef idx="0">
              <a:srgbClr val="FFCA33"/>
            </a:effectRef>
            <a:fontRef idx="minor">
              <a:srgbClr val="FFFFFF"/>
            </a:fontRef>
          </p:style>
          <p:txBody>
            <a:bodyPr rtlCol="0" anchor="ctr">
              <a:normAutofit/>
            </a:bodyPr>
            <a:p>
              <a:pPr algn="ctr"/>
              <a:endParaRPr lang="zh-CN" altLang="en-US">
                <a:latin typeface="Arial" panose="02080604020202020204" pitchFamily="34" charset="0"/>
                <a:ea typeface="微软雅黑" panose="020B0503020204020204" pitchFamily="34" charset="-122"/>
                <a:sym typeface="Arial" panose="02080604020202020204" pitchFamily="34" charset="0"/>
              </a:endParaRPr>
            </a:p>
          </p:txBody>
        </p:sp>
        <p:sp>
          <p:nvSpPr>
            <p:cNvPr id="48" name="任意多边形 7"/>
            <p:cNvSpPr/>
            <p:nvPr>
              <p:custDataLst>
                <p:tags r:id="rId12"/>
              </p:custDataLst>
            </p:nvPr>
          </p:nvSpPr>
          <p:spPr>
            <a:xfrm>
              <a:off x="8891" y="6317"/>
              <a:ext cx="2822" cy="2822"/>
            </a:xfrm>
            <a:custGeom>
              <a:avLst/>
              <a:gdLst>
                <a:gd name="connsiteX0" fmla="*/ 766985 w 1487101"/>
                <a:gd name="connsiteY0" fmla="*/ 20013 h 1487102"/>
                <a:gd name="connsiteX1" fmla="*/ 620740 w 1487101"/>
                <a:gd name="connsiteY1" fmla="*/ 30273 h 1487102"/>
                <a:gd name="connsiteX2" fmla="*/ 30272 w 1487101"/>
                <a:gd name="connsiteY2" fmla="*/ 866362 h 1487102"/>
                <a:gd name="connsiteX3" fmla="*/ 866362 w 1487101"/>
                <a:gd name="connsiteY3" fmla="*/ 1456830 h 1487102"/>
                <a:gd name="connsiteX4" fmla="*/ 1456829 w 1487101"/>
                <a:gd name="connsiteY4" fmla="*/ 620740 h 1487102"/>
                <a:gd name="connsiteX5" fmla="*/ 766985 w 1487101"/>
                <a:gd name="connsiteY5" fmla="*/ 20013 h 1487102"/>
                <a:gd name="connsiteX6" fmla="*/ 767622 w 1487101"/>
                <a:gd name="connsiteY6" fmla="*/ 364 h 1487102"/>
                <a:gd name="connsiteX7" fmla="*/ 1476200 w 1487101"/>
                <a:gd name="connsiteY7" fmla="*/ 617405 h 1487102"/>
                <a:gd name="connsiteX8" fmla="*/ 869697 w 1487101"/>
                <a:gd name="connsiteY8" fmla="*/ 1476201 h 1487102"/>
                <a:gd name="connsiteX9" fmla="*/ 10901 w 1487101"/>
                <a:gd name="connsiteY9" fmla="*/ 869698 h 1487102"/>
                <a:gd name="connsiteX10" fmla="*/ 617404 w 1487101"/>
                <a:gd name="connsiteY10" fmla="*/ 10902 h 1487102"/>
                <a:gd name="connsiteX11" fmla="*/ 767622 w 1487101"/>
                <a:gd name="connsiteY11" fmla="*/ 364 h 148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7101" h="1487102">
                  <a:moveTo>
                    <a:pt x="766985" y="20013"/>
                  </a:moveTo>
                  <a:cubicBezTo>
                    <a:pt x="718916" y="18506"/>
                    <a:pt x="669981" y="21794"/>
                    <a:pt x="620740" y="30273"/>
                  </a:cubicBezTo>
                  <a:cubicBezTo>
                    <a:pt x="226807" y="98099"/>
                    <a:pt x="-37554" y="472430"/>
                    <a:pt x="30272" y="866362"/>
                  </a:cubicBezTo>
                  <a:cubicBezTo>
                    <a:pt x="98099" y="1260295"/>
                    <a:pt x="472430" y="1524656"/>
                    <a:pt x="866362" y="1456830"/>
                  </a:cubicBezTo>
                  <a:cubicBezTo>
                    <a:pt x="1260295" y="1389003"/>
                    <a:pt x="1524656" y="1014672"/>
                    <a:pt x="1456829" y="620740"/>
                  </a:cubicBezTo>
                  <a:cubicBezTo>
                    <a:pt x="1397481" y="276049"/>
                    <a:pt x="1103466" y="30561"/>
                    <a:pt x="766985" y="20013"/>
                  </a:cubicBezTo>
                  <a:close/>
                  <a:moveTo>
                    <a:pt x="767622" y="364"/>
                  </a:moveTo>
                  <a:cubicBezTo>
                    <a:pt x="1113240" y="11198"/>
                    <a:pt x="1415240" y="263352"/>
                    <a:pt x="1476200" y="617405"/>
                  </a:cubicBezTo>
                  <a:cubicBezTo>
                    <a:pt x="1545869" y="1022036"/>
                    <a:pt x="1274328" y="1406532"/>
                    <a:pt x="869697" y="1476201"/>
                  </a:cubicBezTo>
                  <a:cubicBezTo>
                    <a:pt x="465066" y="1545869"/>
                    <a:pt x="80570" y="1274329"/>
                    <a:pt x="10901" y="869698"/>
                  </a:cubicBezTo>
                  <a:cubicBezTo>
                    <a:pt x="-58767" y="465067"/>
                    <a:pt x="212773" y="80570"/>
                    <a:pt x="617404" y="10902"/>
                  </a:cubicBezTo>
                  <a:cubicBezTo>
                    <a:pt x="667983" y="2193"/>
                    <a:pt x="718248" y="-1184"/>
                    <a:pt x="767622" y="364"/>
                  </a:cubicBezTo>
                  <a:close/>
                </a:path>
              </a:pathLst>
            </a:custGeom>
            <a:solidFill>
              <a:srgbClr val="8CCDDA"/>
            </a:solidFill>
            <a:ln>
              <a:noFill/>
            </a:ln>
          </p:spPr>
          <p:style>
            <a:lnRef idx="2">
              <a:srgbClr val="FFCA33">
                <a:shade val="50000"/>
              </a:srgbClr>
            </a:lnRef>
            <a:fillRef idx="1">
              <a:srgbClr val="FFCA33"/>
            </a:fillRef>
            <a:effectRef idx="0">
              <a:srgbClr val="FFCA33"/>
            </a:effectRef>
            <a:fontRef idx="minor">
              <a:srgbClr val="FFFFFF"/>
            </a:fontRef>
          </p:style>
          <p:txBody>
            <a:bodyPr rtlCol="0" anchor="ctr">
              <a:normAutofit/>
            </a:bodyPr>
            <a:p>
              <a:pPr algn="ctr"/>
              <a:endParaRPr lang="en-US" altLang="zh-CN" dirty="0">
                <a:solidFill>
                  <a:srgbClr val="FFCA33"/>
                </a:solidFill>
                <a:latin typeface="Arial" panose="02080604020202020204" pitchFamily="34" charset="0"/>
                <a:ea typeface="微软雅黑" panose="020B0503020204020204" pitchFamily="34" charset="-122"/>
                <a:sym typeface="Arial" panose="02080604020202020204" pitchFamily="34" charset="0"/>
              </a:endParaRPr>
            </a:p>
          </p:txBody>
        </p:sp>
        <p:sp>
          <p:nvSpPr>
            <p:cNvPr id="49" name="任意多边形 8"/>
            <p:cNvSpPr/>
            <p:nvPr>
              <p:custDataLst>
                <p:tags r:id="rId13"/>
              </p:custDataLst>
            </p:nvPr>
          </p:nvSpPr>
          <p:spPr>
            <a:xfrm>
              <a:off x="9293" y="6317"/>
              <a:ext cx="2018" cy="427"/>
            </a:xfrm>
            <a:custGeom>
              <a:avLst/>
              <a:gdLst>
                <a:gd name="connsiteX0" fmla="*/ 650988 w 1301976"/>
                <a:gd name="connsiteY0" fmla="*/ 0 h 275406"/>
                <a:gd name="connsiteX1" fmla="*/ 1294759 w 1301976"/>
                <a:gd name="connsiteY1" fmla="*/ 266659 h 275406"/>
                <a:gd name="connsiteX2" fmla="*/ 1301976 w 1301976"/>
                <a:gd name="connsiteY2" fmla="*/ 275406 h 275406"/>
                <a:gd name="connsiteX3" fmla="*/ 0 w 1301976"/>
                <a:gd name="connsiteY3" fmla="*/ 275406 h 275406"/>
                <a:gd name="connsiteX4" fmla="*/ 7218 w 1301976"/>
                <a:gd name="connsiteY4" fmla="*/ 266659 h 275406"/>
                <a:gd name="connsiteX5" fmla="*/ 650988 w 1301976"/>
                <a:gd name="connsiteY5" fmla="*/ 0 h 27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976" h="275406">
                  <a:moveTo>
                    <a:pt x="650988" y="0"/>
                  </a:moveTo>
                  <a:cubicBezTo>
                    <a:pt x="902396" y="0"/>
                    <a:pt x="1130003" y="101903"/>
                    <a:pt x="1294759" y="266659"/>
                  </a:cubicBezTo>
                  <a:lnTo>
                    <a:pt x="1301976" y="275406"/>
                  </a:lnTo>
                  <a:lnTo>
                    <a:pt x="0" y="275406"/>
                  </a:lnTo>
                  <a:lnTo>
                    <a:pt x="7218" y="266659"/>
                  </a:lnTo>
                  <a:cubicBezTo>
                    <a:pt x="171973" y="101903"/>
                    <a:pt x="399580" y="0"/>
                    <a:pt x="650988" y="0"/>
                  </a:cubicBezTo>
                  <a:close/>
                </a:path>
              </a:pathLst>
            </a:custGeom>
            <a:solidFill>
              <a:srgbClr val="8CCDDA"/>
            </a:solidFill>
            <a:ln>
              <a:noFill/>
            </a:ln>
          </p:spPr>
          <p:style>
            <a:lnRef idx="2">
              <a:srgbClr val="FFCA33">
                <a:shade val="50000"/>
              </a:srgbClr>
            </a:lnRef>
            <a:fillRef idx="1">
              <a:srgbClr val="FFCA33"/>
            </a:fillRef>
            <a:effectRef idx="0">
              <a:srgbClr val="FFCA33"/>
            </a:effectRef>
            <a:fontRef idx="minor">
              <a:srgbClr val="FFFFFF"/>
            </a:fontRef>
          </p:style>
          <p:txBody>
            <a:bodyPr wrap="square" rtlCol="0" anchor="ctr">
              <a:normAutofit fontScale="85000"/>
            </a:bodyPr>
            <a:p>
              <a:pPr algn="ctr"/>
              <a:r>
                <a:rPr lang="en-US" altLang="zh-CN" sz="1400" dirty="0">
                  <a:solidFill>
                    <a:srgbClr val="FFFFFF"/>
                  </a:solidFill>
                  <a:latin typeface="Arial" panose="02080604020202020204" pitchFamily="34" charset="0"/>
                  <a:ea typeface="微软雅黑" panose="020B0503020204020204" pitchFamily="34" charset="-122"/>
                  <a:sym typeface="Arial" panose="02080604020202020204" pitchFamily="34" charset="0"/>
                </a:rPr>
                <a:t>07</a:t>
              </a:r>
              <a:endParaRPr lang="zh-CN" altLang="en-US" sz="1400" dirty="0">
                <a:solidFill>
                  <a:srgbClr val="FFFFFF"/>
                </a:solidFill>
                <a:latin typeface="Arial" panose="02080604020202020204" pitchFamily="34" charset="0"/>
                <a:ea typeface="微软雅黑" panose="020B0503020204020204" pitchFamily="34" charset="-122"/>
                <a:sym typeface="Arial" panose="02080604020202020204" pitchFamily="34" charset="0"/>
              </a:endParaRPr>
            </a:p>
          </p:txBody>
        </p:sp>
        <p:sp>
          <p:nvSpPr>
            <p:cNvPr id="46" name="文本框 45"/>
            <p:cNvSpPr txBox="1"/>
            <p:nvPr>
              <p:custDataLst>
                <p:tags r:id="rId14"/>
              </p:custDataLst>
            </p:nvPr>
          </p:nvSpPr>
          <p:spPr>
            <a:xfrm>
              <a:off x="9088" y="6844"/>
              <a:ext cx="2428" cy="2039"/>
            </a:xfrm>
            <a:prstGeom prst="rect">
              <a:avLst/>
            </a:prstGeom>
            <a:noFill/>
          </p:spPr>
          <p:txBody>
            <a:bodyPr wrap="square" rtlCol="0" anchor="ctr" anchorCtr="0">
              <a:normAutofit fontScale="50000"/>
            </a:bodyPr>
            <a:p>
              <a:pPr algn="ctr">
                <a:lnSpc>
                  <a:spcPct val="120000"/>
                </a:lnSpc>
                <a:buClrTx/>
                <a:buSzTx/>
                <a:buFontTx/>
              </a:pPr>
              <a:r>
                <a:rPr lang="zh-CN" sz="3200" spc="60">
                  <a:solidFill>
                    <a:srgbClr val="404040"/>
                  </a:solidFill>
                  <a:latin typeface="微软雅黑" panose="020B0503020204020204" pitchFamily="34" charset="-122"/>
                  <a:sym typeface="Arial" panose="02080604020202020204" pitchFamily="34" charset="0"/>
                </a:rPr>
                <a:t>网络工程技术人员</a:t>
              </a:r>
              <a:endParaRPr lang="zh-CN" sz="3200" spc="60">
                <a:solidFill>
                  <a:srgbClr val="404040"/>
                </a:solidFill>
                <a:latin typeface="微软雅黑" panose="020B0503020204020204" pitchFamily="34" charset="-122"/>
                <a:sym typeface="Arial" panose="02080604020202020204" pitchFamily="34" charset="0"/>
              </a:endParaRPr>
            </a:p>
            <a:p>
              <a:pPr algn="ctr">
                <a:lnSpc>
                  <a:spcPct val="120000"/>
                </a:lnSpc>
              </a:pPr>
              <a:r>
                <a:rPr lang="zh-CN" altLang="en-US" sz="2400" b="1" kern="0" spc="300" dirty="0">
                  <a:solidFill>
                    <a:srgbClr val="8CCDDA">
                      <a:lumMod val="50000"/>
                    </a:srgbClr>
                  </a:solidFill>
                  <a:latin typeface="Arial" panose="02080604020202020204" pitchFamily="34" charset="0"/>
                  <a:ea typeface="微软雅黑" panose="020B0503020204020204" pitchFamily="34" charset="-122"/>
                  <a:sym typeface="Arial" panose="02080604020202020204" pitchFamily="34" charset="0"/>
                </a:rPr>
                <a:t>（计算机、软件开发等相关专业）</a:t>
              </a:r>
              <a:endParaRPr lang="zh-CN" altLang="en-US" sz="2400" b="1" kern="0" spc="300" dirty="0">
                <a:solidFill>
                  <a:srgbClr val="8CCDDA">
                    <a:lumMod val="50000"/>
                  </a:srgbClr>
                </a:solidFill>
                <a:latin typeface="Arial" panose="02080604020202020204" pitchFamily="34" charset="0"/>
                <a:ea typeface="微软雅黑" panose="020B0503020204020204" pitchFamily="34" charset="-122"/>
                <a:sym typeface="Arial" panose="02080604020202020204" pitchFamily="34" charset="0"/>
              </a:endParaRPr>
            </a:p>
          </p:txBody>
        </p:sp>
        <p:sp>
          <p:nvSpPr>
            <p:cNvPr id="53" name="任意多边形 16"/>
            <p:cNvSpPr/>
            <p:nvPr>
              <p:custDataLst>
                <p:tags r:id="rId15"/>
              </p:custDataLst>
            </p:nvPr>
          </p:nvSpPr>
          <p:spPr>
            <a:xfrm>
              <a:off x="12529" y="5956"/>
              <a:ext cx="3703" cy="3544"/>
            </a:xfrm>
            <a:custGeom>
              <a:avLst/>
              <a:gdLst>
                <a:gd name="connsiteX0" fmla="*/ 961691 w 1844621"/>
                <a:gd name="connsiteY0" fmla="*/ 1643760 h 1765598"/>
                <a:gd name="connsiteX1" fmla="*/ 964657 w 1844621"/>
                <a:gd name="connsiteY1" fmla="*/ 1718060 h 1765598"/>
                <a:gd name="connsiteX2" fmla="*/ 948083 w 1844621"/>
                <a:gd name="connsiteY2" fmla="*/ 1717184 h 1765598"/>
                <a:gd name="connsiteX3" fmla="*/ 946614 w 1844621"/>
                <a:gd name="connsiteY3" fmla="*/ 1717353 h 1765598"/>
                <a:gd name="connsiteX4" fmla="*/ 943691 w 1844621"/>
                <a:gd name="connsiteY4" fmla="*/ 1644103 h 1765598"/>
                <a:gd name="connsiteX5" fmla="*/ 875350 w 1844621"/>
                <a:gd name="connsiteY5" fmla="*/ 1643169 h 1765598"/>
                <a:gd name="connsiteX6" fmla="*/ 893299 w 1844621"/>
                <a:gd name="connsiteY6" fmla="*/ 1644629 h 1765598"/>
                <a:gd name="connsiteX7" fmla="*/ 889341 w 1844621"/>
                <a:gd name="connsiteY7" fmla="*/ 1723945 h 1765598"/>
                <a:gd name="connsiteX8" fmla="*/ 871214 w 1844621"/>
                <a:gd name="connsiteY8" fmla="*/ 1726031 h 1765598"/>
                <a:gd name="connsiteX9" fmla="*/ 1029699 w 1844621"/>
                <a:gd name="connsiteY9" fmla="*/ 1636826 h 1765598"/>
                <a:gd name="connsiteX10" fmla="*/ 1040815 w 1844621"/>
                <a:gd name="connsiteY10" fmla="*/ 1722087 h 1765598"/>
                <a:gd name="connsiteX11" fmla="*/ 1022537 w 1844621"/>
                <a:gd name="connsiteY11" fmla="*/ 1721121 h 1765598"/>
                <a:gd name="connsiteX12" fmla="*/ 1011828 w 1844621"/>
                <a:gd name="connsiteY12" fmla="*/ 1638982 h 1765598"/>
                <a:gd name="connsiteX13" fmla="*/ 807350 w 1844621"/>
                <a:gd name="connsiteY13" fmla="*/ 1636115 h 1765598"/>
                <a:gd name="connsiteX14" fmla="*/ 822430 w 1844621"/>
                <a:gd name="connsiteY14" fmla="*/ 1638864 h 1765598"/>
                <a:gd name="connsiteX15" fmla="*/ 825110 w 1844621"/>
                <a:gd name="connsiteY15" fmla="*/ 1639083 h 1765598"/>
                <a:gd name="connsiteX16" fmla="*/ 811751 w 1844621"/>
                <a:gd name="connsiteY16" fmla="*/ 1734136 h 1765598"/>
                <a:gd name="connsiteX17" fmla="*/ 792774 w 1844621"/>
                <a:gd name="connsiteY17" fmla="*/ 1739833 h 1765598"/>
                <a:gd name="connsiteX18" fmla="*/ 1096827 w 1844621"/>
                <a:gd name="connsiteY18" fmla="*/ 1624033 h 1765598"/>
                <a:gd name="connsiteX19" fmla="*/ 1121385 w 1844621"/>
                <a:gd name="connsiteY19" fmla="*/ 1734155 h 1765598"/>
                <a:gd name="connsiteX20" fmla="*/ 1101928 w 1844621"/>
                <a:gd name="connsiteY20" fmla="*/ 1729603 h 1765598"/>
                <a:gd name="connsiteX21" fmla="*/ 1079265 w 1844621"/>
                <a:gd name="connsiteY21" fmla="*/ 1627978 h 1765598"/>
                <a:gd name="connsiteX22" fmla="*/ 740342 w 1844621"/>
                <a:gd name="connsiteY22" fmla="*/ 1622534 h 1765598"/>
                <a:gd name="connsiteX23" fmla="*/ 749046 w 1844621"/>
                <a:gd name="connsiteY23" fmla="*/ 1625484 h 1765598"/>
                <a:gd name="connsiteX24" fmla="*/ 757767 w 1844621"/>
                <a:gd name="connsiteY24" fmla="*/ 1627074 h 1765598"/>
                <a:gd name="connsiteX25" fmla="*/ 726815 w 1844621"/>
                <a:gd name="connsiteY25" fmla="*/ 1759631 h 1765598"/>
                <a:gd name="connsiteX26" fmla="*/ 706937 w 1844621"/>
                <a:gd name="connsiteY26" fmla="*/ 1765598 h 1765598"/>
                <a:gd name="connsiteX27" fmla="*/ 1162592 w 1844621"/>
                <a:gd name="connsiteY27" fmla="*/ 1605474 h 1765598"/>
                <a:gd name="connsiteX28" fmla="*/ 1211506 w 1844621"/>
                <a:gd name="connsiteY28" fmla="*/ 1758609 h 1765598"/>
                <a:gd name="connsiteX29" fmla="*/ 1193512 w 1844621"/>
                <a:gd name="connsiteY29" fmla="*/ 1751032 h 1765598"/>
                <a:gd name="connsiteX30" fmla="*/ 1189921 w 1844621"/>
                <a:gd name="connsiteY30" fmla="*/ 1750192 h 1765598"/>
                <a:gd name="connsiteX31" fmla="*/ 1145515 w 1844621"/>
                <a:gd name="connsiteY31" fmla="*/ 1611170 h 1765598"/>
                <a:gd name="connsiteX32" fmla="*/ 675637 w 1844621"/>
                <a:gd name="connsiteY32" fmla="*/ 1600604 h 1765598"/>
                <a:gd name="connsiteX33" fmla="*/ 692686 w 1844621"/>
                <a:gd name="connsiteY33" fmla="*/ 1606382 h 1765598"/>
                <a:gd name="connsiteX34" fmla="*/ 641486 w 1844621"/>
                <a:gd name="connsiteY34" fmla="*/ 1761326 h 1765598"/>
                <a:gd name="connsiteX35" fmla="*/ 631383 w 1844621"/>
                <a:gd name="connsiteY35" fmla="*/ 1744623 h 1765598"/>
                <a:gd name="connsiteX36" fmla="*/ 628970 w 1844621"/>
                <a:gd name="connsiteY36" fmla="*/ 1741831 h 1765598"/>
                <a:gd name="connsiteX37" fmla="*/ 1225916 w 1844621"/>
                <a:gd name="connsiteY37" fmla="*/ 1579868 h 1765598"/>
                <a:gd name="connsiteX38" fmla="*/ 1279540 w 1844621"/>
                <a:gd name="connsiteY38" fmla="*/ 1707080 h 1765598"/>
                <a:gd name="connsiteX39" fmla="*/ 1266966 w 1844621"/>
                <a:gd name="connsiteY39" fmla="*/ 1723591 h 1765598"/>
                <a:gd name="connsiteX40" fmla="*/ 1209837 w 1844621"/>
                <a:gd name="connsiteY40" fmla="*/ 1588066 h 1765598"/>
                <a:gd name="connsiteX41" fmla="*/ 610954 w 1844621"/>
                <a:gd name="connsiteY41" fmla="*/ 1578681 h 1765598"/>
                <a:gd name="connsiteX42" fmla="*/ 628059 w 1844621"/>
                <a:gd name="connsiteY42" fmla="*/ 1584478 h 1765598"/>
                <a:gd name="connsiteX43" fmla="*/ 582951 w 1844621"/>
                <a:gd name="connsiteY43" fmla="*/ 1688574 h 1765598"/>
                <a:gd name="connsiteX44" fmla="*/ 569886 w 1844621"/>
                <a:gd name="connsiteY44" fmla="*/ 1673454 h 1765598"/>
                <a:gd name="connsiteX45" fmla="*/ 1286670 w 1844621"/>
                <a:gd name="connsiteY45" fmla="*/ 1548893 h 1765598"/>
                <a:gd name="connsiteX46" fmla="*/ 1333269 w 1844621"/>
                <a:gd name="connsiteY46" fmla="*/ 1636531 h 1765598"/>
                <a:gd name="connsiteX47" fmla="*/ 1321264 w 1844621"/>
                <a:gd name="connsiteY47" fmla="*/ 1652294 h 1765598"/>
                <a:gd name="connsiteX48" fmla="*/ 1270632 w 1844621"/>
                <a:gd name="connsiteY48" fmla="*/ 1557070 h 1765598"/>
                <a:gd name="connsiteX49" fmla="*/ 551444 w 1844621"/>
                <a:gd name="connsiteY49" fmla="*/ 1545001 h 1765598"/>
                <a:gd name="connsiteX50" fmla="*/ 567074 w 1844621"/>
                <a:gd name="connsiteY50" fmla="*/ 1553937 h 1765598"/>
                <a:gd name="connsiteX51" fmla="*/ 524862 w 1844621"/>
                <a:gd name="connsiteY51" fmla="*/ 1631452 h 1765598"/>
                <a:gd name="connsiteX52" fmla="*/ 510642 w 1844621"/>
                <a:gd name="connsiteY52" fmla="*/ 1619926 h 1765598"/>
                <a:gd name="connsiteX53" fmla="*/ 1346034 w 1844621"/>
                <a:gd name="connsiteY53" fmla="*/ 1515267 h 1765598"/>
                <a:gd name="connsiteX54" fmla="*/ 1390051 w 1844621"/>
                <a:gd name="connsiteY54" fmla="*/ 1582679 h 1765598"/>
                <a:gd name="connsiteX55" fmla="*/ 1376613 w 1844621"/>
                <a:gd name="connsiteY55" fmla="*/ 1595021 h 1765598"/>
                <a:gd name="connsiteX56" fmla="*/ 1331552 w 1844621"/>
                <a:gd name="connsiteY56" fmla="*/ 1526010 h 1765598"/>
                <a:gd name="connsiteX57" fmla="*/ 1333983 w 1844621"/>
                <a:gd name="connsiteY57" fmla="*/ 1524770 h 1765598"/>
                <a:gd name="connsiteX58" fmla="*/ 492213 w 1844621"/>
                <a:gd name="connsiteY58" fmla="*/ 1511140 h 1765598"/>
                <a:gd name="connsiteX59" fmla="*/ 507877 w 1844621"/>
                <a:gd name="connsiteY59" fmla="*/ 1520095 h 1765598"/>
                <a:gd name="connsiteX60" fmla="*/ 465615 w 1844621"/>
                <a:gd name="connsiteY60" fmla="*/ 1583429 h 1765598"/>
                <a:gd name="connsiteX61" fmla="*/ 452723 w 1844621"/>
                <a:gd name="connsiteY61" fmla="*/ 1572979 h 1765598"/>
                <a:gd name="connsiteX62" fmla="*/ 451434 w 1844621"/>
                <a:gd name="connsiteY62" fmla="*/ 1572252 h 1765598"/>
                <a:gd name="connsiteX63" fmla="*/ 1399641 w 1844621"/>
                <a:gd name="connsiteY63" fmla="*/ 1472989 h 1765598"/>
                <a:gd name="connsiteX64" fmla="*/ 1447523 w 1844621"/>
                <a:gd name="connsiteY64" fmla="*/ 1533649 h 1765598"/>
                <a:gd name="connsiteX65" fmla="*/ 1433600 w 1844621"/>
                <a:gd name="connsiteY65" fmla="*/ 1542681 h 1765598"/>
                <a:gd name="connsiteX66" fmla="*/ 1432510 w 1844621"/>
                <a:gd name="connsiteY66" fmla="*/ 1543682 h 1765598"/>
                <a:gd name="connsiteX67" fmla="*/ 1385507 w 1844621"/>
                <a:gd name="connsiteY67" fmla="*/ 1484135 h 1765598"/>
                <a:gd name="connsiteX68" fmla="*/ 439084 w 1844621"/>
                <a:gd name="connsiteY68" fmla="*/ 1468240 h 1765598"/>
                <a:gd name="connsiteX69" fmla="*/ 452737 w 1844621"/>
                <a:gd name="connsiteY69" fmla="*/ 1479985 h 1765598"/>
                <a:gd name="connsiteX70" fmla="*/ 401226 w 1844621"/>
                <a:gd name="connsiteY70" fmla="*/ 1543921 h 1765598"/>
                <a:gd name="connsiteX71" fmla="*/ 385335 w 1844621"/>
                <a:gd name="connsiteY71" fmla="*/ 1534955 h 1765598"/>
                <a:gd name="connsiteX72" fmla="*/ 1452700 w 1844621"/>
                <a:gd name="connsiteY72" fmla="*/ 1430017 h 1765598"/>
                <a:gd name="connsiteX73" fmla="*/ 1511505 w 1844621"/>
                <a:gd name="connsiteY73" fmla="*/ 1492141 h 1765598"/>
                <a:gd name="connsiteX74" fmla="*/ 1496150 w 1844621"/>
                <a:gd name="connsiteY74" fmla="*/ 1502102 h 1765598"/>
                <a:gd name="connsiteX75" fmla="*/ 1439119 w 1844621"/>
                <a:gd name="connsiteY75" fmla="*/ 1441854 h 1765598"/>
                <a:gd name="connsiteX76" fmla="*/ 1449687 w 1844621"/>
                <a:gd name="connsiteY76" fmla="*/ 1433519 h 1765598"/>
                <a:gd name="connsiteX77" fmla="*/ 387391 w 1844621"/>
                <a:gd name="connsiteY77" fmla="*/ 1423768 h 1765598"/>
                <a:gd name="connsiteX78" fmla="*/ 401059 w 1844621"/>
                <a:gd name="connsiteY78" fmla="*/ 1435526 h 1765598"/>
                <a:gd name="connsiteX79" fmla="*/ 332463 w 1844621"/>
                <a:gd name="connsiteY79" fmla="*/ 1506560 h 1765598"/>
                <a:gd name="connsiteX80" fmla="*/ 313761 w 1844621"/>
                <a:gd name="connsiteY80" fmla="*/ 1500014 h 1765598"/>
                <a:gd name="connsiteX81" fmla="*/ 1497274 w 1844621"/>
                <a:gd name="connsiteY81" fmla="*/ 1378205 h 1765598"/>
                <a:gd name="connsiteX82" fmla="*/ 1583781 w 1844621"/>
                <a:gd name="connsiteY82" fmla="*/ 1454547 h 1765598"/>
                <a:gd name="connsiteX83" fmla="*/ 1565364 w 1844621"/>
                <a:gd name="connsiteY83" fmla="*/ 1462300 h 1765598"/>
                <a:gd name="connsiteX84" fmla="*/ 1485535 w 1844621"/>
                <a:gd name="connsiteY84" fmla="*/ 1391850 h 1765598"/>
                <a:gd name="connsiteX85" fmla="*/ 342078 w 1844621"/>
                <a:gd name="connsiteY85" fmla="*/ 1372754 h 1765598"/>
                <a:gd name="connsiteX86" fmla="*/ 353236 w 1844621"/>
                <a:gd name="connsiteY86" fmla="*/ 1386902 h 1765598"/>
                <a:gd name="connsiteX87" fmla="*/ 248764 w 1844621"/>
                <a:gd name="connsiteY87" fmla="*/ 1477262 h 1765598"/>
                <a:gd name="connsiteX88" fmla="*/ 229175 w 1844621"/>
                <a:gd name="connsiteY88" fmla="*/ 1470405 h 1765598"/>
                <a:gd name="connsiteX89" fmla="*/ 1541797 w 1844621"/>
                <a:gd name="connsiteY89" fmla="*/ 1326453 h 1765598"/>
                <a:gd name="connsiteX90" fmla="*/ 1671063 w 1844621"/>
                <a:gd name="connsiteY90" fmla="*/ 1421359 h 1765598"/>
                <a:gd name="connsiteX91" fmla="*/ 1652052 w 1844621"/>
                <a:gd name="connsiteY91" fmla="*/ 1425806 h 1765598"/>
                <a:gd name="connsiteX92" fmla="*/ 1648653 w 1844621"/>
                <a:gd name="connsiteY92" fmla="*/ 1427237 h 1765598"/>
                <a:gd name="connsiteX93" fmla="*/ 1530022 w 1844621"/>
                <a:gd name="connsiteY93" fmla="*/ 1340139 h 1765598"/>
                <a:gd name="connsiteX94" fmla="*/ 299862 w 1844621"/>
                <a:gd name="connsiteY94" fmla="*/ 1319225 h 1765598"/>
                <a:gd name="connsiteX95" fmla="*/ 311019 w 1844621"/>
                <a:gd name="connsiteY95" fmla="*/ 1333372 h 1765598"/>
                <a:gd name="connsiteX96" fmla="*/ 178732 w 1844621"/>
                <a:gd name="connsiteY96" fmla="*/ 1428480 h 1765598"/>
                <a:gd name="connsiteX97" fmla="*/ 180377 w 1844621"/>
                <a:gd name="connsiteY97" fmla="*/ 1409027 h 1765598"/>
                <a:gd name="connsiteX98" fmla="*/ 180067 w 1844621"/>
                <a:gd name="connsiteY98" fmla="*/ 1405352 h 1765598"/>
                <a:gd name="connsiteX99" fmla="*/ 1576542 w 1844621"/>
                <a:gd name="connsiteY99" fmla="*/ 1267609 h 1765598"/>
                <a:gd name="connsiteX100" fmla="*/ 1695816 w 1844621"/>
                <a:gd name="connsiteY100" fmla="*/ 1339681 h 1765598"/>
                <a:gd name="connsiteX101" fmla="*/ 1695348 w 1844621"/>
                <a:gd name="connsiteY101" fmla="*/ 1360430 h 1765598"/>
                <a:gd name="connsiteX102" fmla="*/ 1567606 w 1844621"/>
                <a:gd name="connsiteY102" fmla="*/ 1283241 h 1765598"/>
                <a:gd name="connsiteX103" fmla="*/ 263531 w 1844621"/>
                <a:gd name="connsiteY103" fmla="*/ 1261503 h 1765598"/>
                <a:gd name="connsiteX104" fmla="*/ 271723 w 1844621"/>
                <a:gd name="connsiteY104" fmla="*/ 1277570 h 1765598"/>
                <a:gd name="connsiteX105" fmla="*/ 174140 w 1844621"/>
                <a:gd name="connsiteY105" fmla="*/ 1335215 h 1765598"/>
                <a:gd name="connsiteX106" fmla="*/ 172457 w 1844621"/>
                <a:gd name="connsiteY106" fmla="*/ 1315303 h 1765598"/>
                <a:gd name="connsiteX107" fmla="*/ 1610398 w 1844621"/>
                <a:gd name="connsiteY107" fmla="*/ 1208387 h 1765598"/>
                <a:gd name="connsiteX108" fmla="*/ 1697816 w 1844621"/>
                <a:gd name="connsiteY108" fmla="*/ 1251024 h 1765598"/>
                <a:gd name="connsiteX109" fmla="*/ 1697369 w 1844621"/>
                <a:gd name="connsiteY109" fmla="*/ 1270832 h 1765598"/>
                <a:gd name="connsiteX110" fmla="*/ 1601446 w 1844621"/>
                <a:gd name="connsiteY110" fmla="*/ 1224047 h 1765598"/>
                <a:gd name="connsiteX111" fmla="*/ 232566 w 1844621"/>
                <a:gd name="connsiteY111" fmla="*/ 1200770 h 1765598"/>
                <a:gd name="connsiteX112" fmla="*/ 240745 w 1844621"/>
                <a:gd name="connsiteY112" fmla="*/ 1216812 h 1765598"/>
                <a:gd name="connsiteX113" fmla="*/ 160720 w 1844621"/>
                <a:gd name="connsiteY113" fmla="*/ 1254859 h 1765598"/>
                <a:gd name="connsiteX114" fmla="*/ 155991 w 1844621"/>
                <a:gd name="connsiteY114" fmla="*/ 1237178 h 1765598"/>
                <a:gd name="connsiteX115" fmla="*/ 1634958 w 1844621"/>
                <a:gd name="connsiteY115" fmla="*/ 1144690 h 1765598"/>
                <a:gd name="connsiteX116" fmla="*/ 1712099 w 1844621"/>
                <a:gd name="connsiteY116" fmla="*/ 1174082 h 1765598"/>
                <a:gd name="connsiteX117" fmla="*/ 1708482 w 1844621"/>
                <a:gd name="connsiteY117" fmla="*/ 1191966 h 1765598"/>
                <a:gd name="connsiteX118" fmla="*/ 1629176 w 1844621"/>
                <a:gd name="connsiteY118" fmla="*/ 1161750 h 1765598"/>
                <a:gd name="connsiteX119" fmla="*/ 204756 w 1844621"/>
                <a:gd name="connsiteY119" fmla="*/ 1138431 h 1765598"/>
                <a:gd name="connsiteX120" fmla="*/ 210455 w 1844621"/>
                <a:gd name="connsiteY120" fmla="*/ 1155515 h 1765598"/>
                <a:gd name="connsiteX121" fmla="*/ 141015 w 1844621"/>
                <a:gd name="connsiteY121" fmla="*/ 1181182 h 1765598"/>
                <a:gd name="connsiteX122" fmla="*/ 136727 w 1844621"/>
                <a:gd name="connsiteY122" fmla="*/ 1165150 h 1765598"/>
                <a:gd name="connsiteX123" fmla="*/ 136112 w 1844621"/>
                <a:gd name="connsiteY123" fmla="*/ 1163804 h 1765598"/>
                <a:gd name="connsiteX124" fmla="*/ 1656844 w 1844621"/>
                <a:gd name="connsiteY124" fmla="*/ 1080115 h 1765598"/>
                <a:gd name="connsiteX125" fmla="*/ 1729776 w 1844621"/>
                <a:gd name="connsiteY125" fmla="*/ 1100634 h 1765598"/>
                <a:gd name="connsiteX126" fmla="*/ 1723821 w 1844621"/>
                <a:gd name="connsiteY126" fmla="*/ 1116126 h 1765598"/>
                <a:gd name="connsiteX127" fmla="*/ 1723528 w 1844621"/>
                <a:gd name="connsiteY127" fmla="*/ 1117576 h 1765598"/>
                <a:gd name="connsiteX128" fmla="*/ 1651058 w 1844621"/>
                <a:gd name="connsiteY128" fmla="*/ 1097186 h 1765598"/>
                <a:gd name="connsiteX129" fmla="*/ 184625 w 1844621"/>
                <a:gd name="connsiteY129" fmla="*/ 1073110 h 1765598"/>
                <a:gd name="connsiteX130" fmla="*/ 188043 w 1844621"/>
                <a:gd name="connsiteY130" fmla="*/ 1088326 h 1765598"/>
                <a:gd name="connsiteX131" fmla="*/ 188810 w 1844621"/>
                <a:gd name="connsiteY131" fmla="*/ 1090624 h 1765598"/>
                <a:gd name="connsiteX132" fmla="*/ 112145 w 1844621"/>
                <a:gd name="connsiteY132" fmla="*/ 1111372 h 1765598"/>
                <a:gd name="connsiteX133" fmla="*/ 104560 w 1844621"/>
                <a:gd name="connsiteY133" fmla="*/ 1094778 h 1765598"/>
                <a:gd name="connsiteX134" fmla="*/ 1672722 w 1844621"/>
                <a:gd name="connsiteY134" fmla="*/ 1013691 h 1765598"/>
                <a:gd name="connsiteX135" fmla="*/ 1757141 w 1844621"/>
                <a:gd name="connsiteY135" fmla="*/ 1029446 h 1765598"/>
                <a:gd name="connsiteX136" fmla="*/ 1750574 w 1844621"/>
                <a:gd name="connsiteY136" fmla="*/ 1046531 h 1765598"/>
                <a:gd name="connsiteX137" fmla="*/ 1669493 w 1844621"/>
                <a:gd name="connsiteY137" fmla="*/ 1031399 h 1765598"/>
                <a:gd name="connsiteX138" fmla="*/ 170225 w 1844621"/>
                <a:gd name="connsiteY138" fmla="*/ 1006273 h 1765598"/>
                <a:gd name="connsiteX139" fmla="*/ 170936 w 1844621"/>
                <a:gd name="connsiteY139" fmla="*/ 1012170 h 1765598"/>
                <a:gd name="connsiteX140" fmla="*/ 173584 w 1844621"/>
                <a:gd name="connsiteY140" fmla="*/ 1023958 h 1765598"/>
                <a:gd name="connsiteX141" fmla="*/ 78475 w 1844621"/>
                <a:gd name="connsiteY141" fmla="*/ 1040728 h 1765598"/>
                <a:gd name="connsiteX142" fmla="*/ 67193 w 1844621"/>
                <a:gd name="connsiteY142" fmla="*/ 1024440 h 1765598"/>
                <a:gd name="connsiteX143" fmla="*/ 1681368 w 1844621"/>
                <a:gd name="connsiteY143" fmla="*/ 945892 h 1765598"/>
                <a:gd name="connsiteX144" fmla="*/ 1793516 w 1844621"/>
                <a:gd name="connsiteY144" fmla="*/ 956550 h 1765598"/>
                <a:gd name="connsiteX145" fmla="*/ 1783173 w 1844621"/>
                <a:gd name="connsiteY145" fmla="*/ 973649 h 1765598"/>
                <a:gd name="connsiteX146" fmla="*/ 1679909 w 1844621"/>
                <a:gd name="connsiteY146" fmla="*/ 963835 h 1765598"/>
                <a:gd name="connsiteX147" fmla="*/ 162034 w 1844621"/>
                <a:gd name="connsiteY147" fmla="*/ 938372 h 1765598"/>
                <a:gd name="connsiteX148" fmla="*/ 164191 w 1844621"/>
                <a:gd name="connsiteY148" fmla="*/ 956254 h 1765598"/>
                <a:gd name="connsiteX149" fmla="*/ 27981 w 1844621"/>
                <a:gd name="connsiteY149" fmla="*/ 967828 h 1765598"/>
                <a:gd name="connsiteX150" fmla="*/ 16164 w 1844621"/>
                <a:gd name="connsiteY150" fmla="*/ 950767 h 1765598"/>
                <a:gd name="connsiteX151" fmla="*/ 1683923 w 1844621"/>
                <a:gd name="connsiteY151" fmla="*/ 877596 h 1765598"/>
                <a:gd name="connsiteX152" fmla="*/ 1844621 w 1844621"/>
                <a:gd name="connsiteY152" fmla="*/ 878397 h 1765598"/>
                <a:gd name="connsiteX153" fmla="*/ 1831855 w 1844621"/>
                <a:gd name="connsiteY153" fmla="*/ 893168 h 1765598"/>
                <a:gd name="connsiteX154" fmla="*/ 1829946 w 1844621"/>
                <a:gd name="connsiteY154" fmla="*/ 896325 h 1765598"/>
                <a:gd name="connsiteX155" fmla="*/ 1684266 w 1844621"/>
                <a:gd name="connsiteY155" fmla="*/ 895598 h 1765598"/>
                <a:gd name="connsiteX156" fmla="*/ 14676 w 1844621"/>
                <a:gd name="connsiteY156" fmla="*/ 869273 h 1765598"/>
                <a:gd name="connsiteX157" fmla="*/ 160356 w 1844621"/>
                <a:gd name="connsiteY157" fmla="*/ 869999 h 1765598"/>
                <a:gd name="connsiteX158" fmla="*/ 160699 w 1844621"/>
                <a:gd name="connsiteY158" fmla="*/ 888001 h 1765598"/>
                <a:gd name="connsiteX159" fmla="*/ 0 w 1844621"/>
                <a:gd name="connsiteY159" fmla="*/ 887200 h 1765598"/>
                <a:gd name="connsiteX160" fmla="*/ 12766 w 1844621"/>
                <a:gd name="connsiteY160" fmla="*/ 872429 h 1765598"/>
                <a:gd name="connsiteX161" fmla="*/ 1816638 w 1844621"/>
                <a:gd name="connsiteY161" fmla="*/ 797770 h 1765598"/>
                <a:gd name="connsiteX162" fmla="*/ 1828455 w 1844621"/>
                <a:gd name="connsiteY162" fmla="*/ 814831 h 1765598"/>
                <a:gd name="connsiteX163" fmla="*/ 1682588 w 1844621"/>
                <a:gd name="connsiteY163" fmla="*/ 827227 h 1765598"/>
                <a:gd name="connsiteX164" fmla="*/ 1680430 w 1844621"/>
                <a:gd name="connsiteY164" fmla="*/ 809345 h 1765598"/>
                <a:gd name="connsiteX165" fmla="*/ 61447 w 1844621"/>
                <a:gd name="connsiteY165" fmla="*/ 791950 h 1765598"/>
                <a:gd name="connsiteX166" fmla="*/ 164713 w 1844621"/>
                <a:gd name="connsiteY166" fmla="*/ 801763 h 1765598"/>
                <a:gd name="connsiteX167" fmla="*/ 163253 w 1844621"/>
                <a:gd name="connsiteY167" fmla="*/ 819705 h 1765598"/>
                <a:gd name="connsiteX168" fmla="*/ 51105 w 1844621"/>
                <a:gd name="connsiteY168" fmla="*/ 809048 h 1765598"/>
                <a:gd name="connsiteX169" fmla="*/ 1766145 w 1844621"/>
                <a:gd name="connsiteY169" fmla="*/ 724870 h 1765598"/>
                <a:gd name="connsiteX170" fmla="*/ 1777427 w 1844621"/>
                <a:gd name="connsiteY170" fmla="*/ 741158 h 1765598"/>
                <a:gd name="connsiteX171" fmla="*/ 1674396 w 1844621"/>
                <a:gd name="connsiteY171" fmla="*/ 759325 h 1765598"/>
                <a:gd name="connsiteX172" fmla="*/ 1673685 w 1844621"/>
                <a:gd name="connsiteY172" fmla="*/ 753429 h 1765598"/>
                <a:gd name="connsiteX173" fmla="*/ 1670588 w 1844621"/>
                <a:gd name="connsiteY173" fmla="*/ 741719 h 1765598"/>
                <a:gd name="connsiteX174" fmla="*/ 94047 w 1844621"/>
                <a:gd name="connsiteY174" fmla="*/ 719066 h 1765598"/>
                <a:gd name="connsiteX175" fmla="*/ 175129 w 1844621"/>
                <a:gd name="connsiteY175" fmla="*/ 734198 h 1765598"/>
                <a:gd name="connsiteX176" fmla="*/ 171900 w 1844621"/>
                <a:gd name="connsiteY176" fmla="*/ 751906 h 1765598"/>
                <a:gd name="connsiteX177" fmla="*/ 87480 w 1844621"/>
                <a:gd name="connsiteY177" fmla="*/ 736151 h 1765598"/>
                <a:gd name="connsiteX178" fmla="*/ 1732475 w 1844621"/>
                <a:gd name="connsiteY178" fmla="*/ 654227 h 1765598"/>
                <a:gd name="connsiteX179" fmla="*/ 1740061 w 1844621"/>
                <a:gd name="connsiteY179" fmla="*/ 670822 h 1765598"/>
                <a:gd name="connsiteX180" fmla="*/ 1657733 w 1844621"/>
                <a:gd name="connsiteY180" fmla="*/ 693102 h 1765598"/>
                <a:gd name="connsiteX181" fmla="*/ 1653131 w 1844621"/>
                <a:gd name="connsiteY181" fmla="*/ 675699 h 1765598"/>
                <a:gd name="connsiteX182" fmla="*/ 121093 w 1844621"/>
                <a:gd name="connsiteY182" fmla="*/ 648021 h 1765598"/>
                <a:gd name="connsiteX183" fmla="*/ 193564 w 1844621"/>
                <a:gd name="connsiteY183" fmla="*/ 668412 h 1765598"/>
                <a:gd name="connsiteX184" fmla="*/ 187778 w 1844621"/>
                <a:gd name="connsiteY184" fmla="*/ 685483 h 1765598"/>
                <a:gd name="connsiteX185" fmla="*/ 114844 w 1844621"/>
                <a:gd name="connsiteY185" fmla="*/ 664963 h 1765598"/>
                <a:gd name="connsiteX186" fmla="*/ 120799 w 1844621"/>
                <a:gd name="connsiteY186" fmla="*/ 649471 h 1765598"/>
                <a:gd name="connsiteX187" fmla="*/ 1703605 w 1844621"/>
                <a:gd name="connsiteY187" fmla="*/ 584417 h 1765598"/>
                <a:gd name="connsiteX188" fmla="*/ 1707892 w 1844621"/>
                <a:gd name="connsiteY188" fmla="*/ 600448 h 1765598"/>
                <a:gd name="connsiteX189" fmla="*/ 1708508 w 1844621"/>
                <a:gd name="connsiteY189" fmla="*/ 601796 h 1765598"/>
                <a:gd name="connsiteX190" fmla="*/ 1640259 w 1844621"/>
                <a:gd name="connsiteY190" fmla="*/ 627022 h 1765598"/>
                <a:gd name="connsiteX191" fmla="*/ 1639049 w 1844621"/>
                <a:gd name="connsiteY191" fmla="*/ 622444 h 1765598"/>
                <a:gd name="connsiteX192" fmla="*/ 1633440 w 1844621"/>
                <a:gd name="connsiteY192" fmla="*/ 610352 h 1765598"/>
                <a:gd name="connsiteX193" fmla="*/ 136138 w 1844621"/>
                <a:gd name="connsiteY193" fmla="*/ 573632 h 1765598"/>
                <a:gd name="connsiteX194" fmla="*/ 215446 w 1844621"/>
                <a:gd name="connsiteY194" fmla="*/ 603848 h 1765598"/>
                <a:gd name="connsiteX195" fmla="*/ 209665 w 1844621"/>
                <a:gd name="connsiteY195" fmla="*/ 620908 h 1765598"/>
                <a:gd name="connsiteX196" fmla="*/ 132521 w 1844621"/>
                <a:gd name="connsiteY196" fmla="*/ 591516 h 1765598"/>
                <a:gd name="connsiteX197" fmla="*/ 1683900 w 1844621"/>
                <a:gd name="connsiteY197" fmla="*/ 510741 h 1765598"/>
                <a:gd name="connsiteX198" fmla="*/ 1688629 w 1844621"/>
                <a:gd name="connsiteY198" fmla="*/ 528423 h 1765598"/>
                <a:gd name="connsiteX199" fmla="*/ 1612275 w 1844621"/>
                <a:gd name="connsiteY199" fmla="*/ 564725 h 1765598"/>
                <a:gd name="connsiteX200" fmla="*/ 1604700 w 1844621"/>
                <a:gd name="connsiteY200" fmla="*/ 548396 h 1765598"/>
                <a:gd name="connsiteX201" fmla="*/ 147252 w 1844621"/>
                <a:gd name="connsiteY201" fmla="*/ 494765 h 1765598"/>
                <a:gd name="connsiteX202" fmla="*/ 243177 w 1844621"/>
                <a:gd name="connsiteY202" fmla="*/ 541551 h 1765598"/>
                <a:gd name="connsiteX203" fmla="*/ 234224 w 1844621"/>
                <a:gd name="connsiteY203" fmla="*/ 557210 h 1765598"/>
                <a:gd name="connsiteX204" fmla="*/ 146805 w 1844621"/>
                <a:gd name="connsiteY204" fmla="*/ 514573 h 1765598"/>
                <a:gd name="connsiteX205" fmla="*/ 1670480 w 1844621"/>
                <a:gd name="connsiteY205" fmla="*/ 430384 h 1765598"/>
                <a:gd name="connsiteX206" fmla="*/ 1672163 w 1844621"/>
                <a:gd name="connsiteY206" fmla="*/ 450296 h 1765598"/>
                <a:gd name="connsiteX207" fmla="*/ 1583450 w 1844621"/>
                <a:gd name="connsiteY207" fmla="*/ 502701 h 1765598"/>
                <a:gd name="connsiteX208" fmla="*/ 1573155 w 1844621"/>
                <a:gd name="connsiteY208" fmla="*/ 487877 h 1765598"/>
                <a:gd name="connsiteX209" fmla="*/ 149273 w 1844621"/>
                <a:gd name="connsiteY209" fmla="*/ 405169 h 1765598"/>
                <a:gd name="connsiteX210" fmla="*/ 277016 w 1844621"/>
                <a:gd name="connsiteY210" fmla="*/ 482359 h 1765598"/>
                <a:gd name="connsiteX211" fmla="*/ 268080 w 1844621"/>
                <a:gd name="connsiteY211" fmla="*/ 497989 h 1765598"/>
                <a:gd name="connsiteX212" fmla="*/ 148805 w 1844621"/>
                <a:gd name="connsiteY212" fmla="*/ 425916 h 1765598"/>
                <a:gd name="connsiteX213" fmla="*/ 195968 w 1844621"/>
                <a:gd name="connsiteY213" fmla="*/ 338361 h 1765598"/>
                <a:gd name="connsiteX214" fmla="*/ 314600 w 1844621"/>
                <a:gd name="connsiteY214" fmla="*/ 425459 h 1765598"/>
                <a:gd name="connsiteX215" fmla="*/ 302826 w 1844621"/>
                <a:gd name="connsiteY215" fmla="*/ 439145 h 1765598"/>
                <a:gd name="connsiteX216" fmla="*/ 173559 w 1844621"/>
                <a:gd name="connsiteY216" fmla="*/ 344239 h 1765598"/>
                <a:gd name="connsiteX217" fmla="*/ 192568 w 1844621"/>
                <a:gd name="connsiteY217" fmla="*/ 339792 h 1765598"/>
                <a:gd name="connsiteX218" fmla="*/ 1665887 w 1844621"/>
                <a:gd name="connsiteY218" fmla="*/ 337121 h 1765598"/>
                <a:gd name="connsiteX219" fmla="*/ 1664242 w 1844621"/>
                <a:gd name="connsiteY219" fmla="*/ 356571 h 1765598"/>
                <a:gd name="connsiteX220" fmla="*/ 1664553 w 1844621"/>
                <a:gd name="connsiteY220" fmla="*/ 360248 h 1765598"/>
                <a:gd name="connsiteX221" fmla="*/ 1544474 w 1844621"/>
                <a:gd name="connsiteY221" fmla="*/ 446578 h 1765598"/>
                <a:gd name="connsiteX222" fmla="*/ 1534206 w 1844621"/>
                <a:gd name="connsiteY222" fmla="*/ 431793 h 1765598"/>
                <a:gd name="connsiteX223" fmla="*/ 279257 w 1844621"/>
                <a:gd name="connsiteY223" fmla="*/ 303297 h 1765598"/>
                <a:gd name="connsiteX224" fmla="*/ 359087 w 1844621"/>
                <a:gd name="connsiteY224" fmla="*/ 373748 h 1765598"/>
                <a:gd name="connsiteX225" fmla="*/ 347347 w 1844621"/>
                <a:gd name="connsiteY225" fmla="*/ 387394 h 1765598"/>
                <a:gd name="connsiteX226" fmla="*/ 260839 w 1844621"/>
                <a:gd name="connsiteY226" fmla="*/ 311051 h 1765598"/>
                <a:gd name="connsiteX227" fmla="*/ 1595859 w 1844621"/>
                <a:gd name="connsiteY227" fmla="*/ 288337 h 1765598"/>
                <a:gd name="connsiteX228" fmla="*/ 1615448 w 1844621"/>
                <a:gd name="connsiteY228" fmla="*/ 295194 h 1765598"/>
                <a:gd name="connsiteX229" fmla="*/ 1504459 w 1844621"/>
                <a:gd name="connsiteY229" fmla="*/ 391189 h 1765598"/>
                <a:gd name="connsiteX230" fmla="*/ 1491819 w 1844621"/>
                <a:gd name="connsiteY230" fmla="*/ 378322 h 1765598"/>
                <a:gd name="connsiteX231" fmla="*/ 348471 w 1844621"/>
                <a:gd name="connsiteY231" fmla="*/ 263494 h 1765598"/>
                <a:gd name="connsiteX232" fmla="*/ 405504 w 1844621"/>
                <a:gd name="connsiteY232" fmla="*/ 323744 h 1765598"/>
                <a:gd name="connsiteX233" fmla="*/ 394934 w 1844621"/>
                <a:gd name="connsiteY233" fmla="*/ 332080 h 1765598"/>
                <a:gd name="connsiteX234" fmla="*/ 391923 w 1844621"/>
                <a:gd name="connsiteY234" fmla="*/ 335581 h 1765598"/>
                <a:gd name="connsiteX235" fmla="*/ 333116 w 1844621"/>
                <a:gd name="connsiteY235" fmla="*/ 273456 h 1765598"/>
                <a:gd name="connsiteX236" fmla="*/ 1512159 w 1844621"/>
                <a:gd name="connsiteY236" fmla="*/ 259039 h 1765598"/>
                <a:gd name="connsiteX237" fmla="*/ 1530860 w 1844621"/>
                <a:gd name="connsiteY237" fmla="*/ 265585 h 1765598"/>
                <a:gd name="connsiteX238" fmla="*/ 1456606 w 1844621"/>
                <a:gd name="connsiteY238" fmla="*/ 342477 h 1765598"/>
                <a:gd name="connsiteX239" fmla="*/ 1443988 w 1844621"/>
                <a:gd name="connsiteY239" fmla="*/ 329632 h 1765598"/>
                <a:gd name="connsiteX240" fmla="*/ 412110 w 1844621"/>
                <a:gd name="connsiteY240" fmla="*/ 221916 h 1765598"/>
                <a:gd name="connsiteX241" fmla="*/ 459114 w 1844621"/>
                <a:gd name="connsiteY241" fmla="*/ 281464 h 1765598"/>
                <a:gd name="connsiteX242" fmla="*/ 444980 w 1844621"/>
                <a:gd name="connsiteY242" fmla="*/ 292610 h 1765598"/>
                <a:gd name="connsiteX243" fmla="*/ 397097 w 1844621"/>
                <a:gd name="connsiteY243" fmla="*/ 231949 h 1765598"/>
                <a:gd name="connsiteX244" fmla="*/ 411019 w 1844621"/>
                <a:gd name="connsiteY244" fmla="*/ 222917 h 1765598"/>
                <a:gd name="connsiteX245" fmla="*/ 1443396 w 1844621"/>
                <a:gd name="connsiteY245" fmla="*/ 221678 h 1765598"/>
                <a:gd name="connsiteX246" fmla="*/ 1459286 w 1844621"/>
                <a:gd name="connsiteY246" fmla="*/ 230644 h 1765598"/>
                <a:gd name="connsiteX247" fmla="*/ 1406897 w 1844621"/>
                <a:gd name="connsiteY247" fmla="*/ 295670 h 1765598"/>
                <a:gd name="connsiteX248" fmla="*/ 1392300 w 1844621"/>
                <a:gd name="connsiteY248" fmla="*/ 285098 h 1765598"/>
                <a:gd name="connsiteX249" fmla="*/ 1379005 w 1844621"/>
                <a:gd name="connsiteY249" fmla="*/ 182170 h 1765598"/>
                <a:gd name="connsiteX250" fmla="*/ 1391896 w 1844621"/>
                <a:gd name="connsiteY250" fmla="*/ 192619 h 1765598"/>
                <a:gd name="connsiteX251" fmla="*/ 1393186 w 1844621"/>
                <a:gd name="connsiteY251" fmla="*/ 193347 h 1765598"/>
                <a:gd name="connsiteX252" fmla="*/ 1351622 w 1844621"/>
                <a:gd name="connsiteY252" fmla="*/ 255636 h 1765598"/>
                <a:gd name="connsiteX253" fmla="*/ 1337034 w 1844621"/>
                <a:gd name="connsiteY253" fmla="*/ 245070 h 1765598"/>
                <a:gd name="connsiteX254" fmla="*/ 468008 w 1844621"/>
                <a:gd name="connsiteY254" fmla="*/ 170577 h 1765598"/>
                <a:gd name="connsiteX255" fmla="*/ 513069 w 1844621"/>
                <a:gd name="connsiteY255" fmla="*/ 239589 h 1765598"/>
                <a:gd name="connsiteX256" fmla="*/ 510638 w 1844621"/>
                <a:gd name="connsiteY256" fmla="*/ 240828 h 1765598"/>
                <a:gd name="connsiteX257" fmla="*/ 498586 w 1844621"/>
                <a:gd name="connsiteY257" fmla="*/ 250333 h 1765598"/>
                <a:gd name="connsiteX258" fmla="*/ 454568 w 1844621"/>
                <a:gd name="connsiteY258" fmla="*/ 182920 h 1765598"/>
                <a:gd name="connsiteX259" fmla="*/ 1319759 w 1844621"/>
                <a:gd name="connsiteY259" fmla="*/ 134146 h 1765598"/>
                <a:gd name="connsiteX260" fmla="*/ 1333978 w 1844621"/>
                <a:gd name="connsiteY260" fmla="*/ 145672 h 1765598"/>
                <a:gd name="connsiteX261" fmla="*/ 1294036 w 1844621"/>
                <a:gd name="connsiteY261" fmla="*/ 219016 h 1765598"/>
                <a:gd name="connsiteX262" fmla="*/ 1277891 w 1844621"/>
                <a:gd name="connsiteY262" fmla="*/ 211027 h 1765598"/>
                <a:gd name="connsiteX263" fmla="*/ 523355 w 1844621"/>
                <a:gd name="connsiteY263" fmla="*/ 113305 h 1765598"/>
                <a:gd name="connsiteX264" fmla="*/ 573987 w 1844621"/>
                <a:gd name="connsiteY264" fmla="*/ 208530 h 1765598"/>
                <a:gd name="connsiteX265" fmla="*/ 557949 w 1844621"/>
                <a:gd name="connsiteY265" fmla="*/ 216707 h 1765598"/>
                <a:gd name="connsiteX266" fmla="*/ 511350 w 1844621"/>
                <a:gd name="connsiteY266" fmla="*/ 129068 h 1765598"/>
                <a:gd name="connsiteX267" fmla="*/ 1261668 w 1844621"/>
                <a:gd name="connsiteY267" fmla="*/ 77024 h 1765598"/>
                <a:gd name="connsiteX268" fmla="*/ 1274734 w 1844621"/>
                <a:gd name="connsiteY268" fmla="*/ 92144 h 1765598"/>
                <a:gd name="connsiteX269" fmla="*/ 1232872 w 1844621"/>
                <a:gd name="connsiteY269" fmla="*/ 188750 h 1765598"/>
                <a:gd name="connsiteX270" fmla="*/ 1216718 w 1844621"/>
                <a:gd name="connsiteY270" fmla="*/ 180757 h 1765598"/>
                <a:gd name="connsiteX271" fmla="*/ 879964 w 1844621"/>
                <a:gd name="connsiteY271" fmla="*/ 47539 h 1765598"/>
                <a:gd name="connsiteX272" fmla="*/ 896536 w 1844621"/>
                <a:gd name="connsiteY272" fmla="*/ 48415 h 1765598"/>
                <a:gd name="connsiteX273" fmla="*/ 898006 w 1844621"/>
                <a:gd name="connsiteY273" fmla="*/ 48246 h 1765598"/>
                <a:gd name="connsiteX274" fmla="*/ 900930 w 1844621"/>
                <a:gd name="connsiteY274" fmla="*/ 121496 h 1765598"/>
                <a:gd name="connsiteX275" fmla="*/ 882930 w 1844621"/>
                <a:gd name="connsiteY275" fmla="*/ 121839 h 1765598"/>
                <a:gd name="connsiteX276" fmla="*/ 803804 w 1844621"/>
                <a:gd name="connsiteY276" fmla="*/ 43511 h 1765598"/>
                <a:gd name="connsiteX277" fmla="*/ 822082 w 1844621"/>
                <a:gd name="connsiteY277" fmla="*/ 44478 h 1765598"/>
                <a:gd name="connsiteX278" fmla="*/ 832792 w 1844621"/>
                <a:gd name="connsiteY278" fmla="*/ 126618 h 1765598"/>
                <a:gd name="connsiteX279" fmla="*/ 814920 w 1844621"/>
                <a:gd name="connsiteY279" fmla="*/ 128774 h 1765598"/>
                <a:gd name="connsiteX280" fmla="*/ 577653 w 1844621"/>
                <a:gd name="connsiteY280" fmla="*/ 42008 h 1765598"/>
                <a:gd name="connsiteX281" fmla="*/ 634782 w 1844621"/>
                <a:gd name="connsiteY281" fmla="*/ 177534 h 1765598"/>
                <a:gd name="connsiteX282" fmla="*/ 618704 w 1844621"/>
                <a:gd name="connsiteY282" fmla="*/ 185731 h 1765598"/>
                <a:gd name="connsiteX283" fmla="*/ 565079 w 1844621"/>
                <a:gd name="connsiteY283" fmla="*/ 58518 h 1765598"/>
                <a:gd name="connsiteX284" fmla="*/ 973404 w 1844621"/>
                <a:gd name="connsiteY284" fmla="*/ 39567 h 1765598"/>
                <a:gd name="connsiteX285" fmla="*/ 969228 w 1844621"/>
                <a:gd name="connsiteY285" fmla="*/ 123258 h 1765598"/>
                <a:gd name="connsiteX286" fmla="*/ 951312 w 1844621"/>
                <a:gd name="connsiteY286" fmla="*/ 121130 h 1765598"/>
                <a:gd name="connsiteX287" fmla="*/ 955278 w 1844621"/>
                <a:gd name="connsiteY287" fmla="*/ 41654 h 1765598"/>
                <a:gd name="connsiteX288" fmla="*/ 723233 w 1844621"/>
                <a:gd name="connsiteY288" fmla="*/ 31443 h 1765598"/>
                <a:gd name="connsiteX289" fmla="*/ 742691 w 1844621"/>
                <a:gd name="connsiteY289" fmla="*/ 35995 h 1765598"/>
                <a:gd name="connsiteX290" fmla="*/ 765354 w 1844621"/>
                <a:gd name="connsiteY290" fmla="*/ 137622 h 1765598"/>
                <a:gd name="connsiteX291" fmla="*/ 747791 w 1844621"/>
                <a:gd name="connsiteY291" fmla="*/ 141567 h 1765598"/>
                <a:gd name="connsiteX292" fmla="*/ 1051847 w 1844621"/>
                <a:gd name="connsiteY292" fmla="*/ 25765 h 1765598"/>
                <a:gd name="connsiteX293" fmla="*/ 1037014 w 1844621"/>
                <a:gd name="connsiteY293" fmla="*/ 131308 h 1765598"/>
                <a:gd name="connsiteX294" fmla="*/ 1019135 w 1844621"/>
                <a:gd name="connsiteY294" fmla="*/ 129184 h 1765598"/>
                <a:gd name="connsiteX295" fmla="*/ 1032869 w 1844621"/>
                <a:gd name="connsiteY295" fmla="*/ 31462 h 1765598"/>
                <a:gd name="connsiteX296" fmla="*/ 633115 w 1844621"/>
                <a:gd name="connsiteY296" fmla="*/ 6990 h 1765598"/>
                <a:gd name="connsiteX297" fmla="*/ 651107 w 1844621"/>
                <a:gd name="connsiteY297" fmla="*/ 14566 h 1765598"/>
                <a:gd name="connsiteX298" fmla="*/ 654699 w 1844621"/>
                <a:gd name="connsiteY298" fmla="*/ 15406 h 1765598"/>
                <a:gd name="connsiteX299" fmla="*/ 699105 w 1844621"/>
                <a:gd name="connsiteY299" fmla="*/ 154429 h 1765598"/>
                <a:gd name="connsiteX300" fmla="*/ 682029 w 1844621"/>
                <a:gd name="connsiteY300" fmla="*/ 160125 h 1765598"/>
                <a:gd name="connsiteX301" fmla="*/ 1203134 w 1844621"/>
                <a:gd name="connsiteY301" fmla="*/ 4273 h 1765598"/>
                <a:gd name="connsiteX302" fmla="*/ 1213236 w 1844621"/>
                <a:gd name="connsiteY302" fmla="*/ 20976 h 1765598"/>
                <a:gd name="connsiteX303" fmla="*/ 1215649 w 1844621"/>
                <a:gd name="connsiteY303" fmla="*/ 23769 h 1765598"/>
                <a:gd name="connsiteX304" fmla="*/ 1169442 w 1844621"/>
                <a:gd name="connsiteY304" fmla="*/ 163605 h 1765598"/>
                <a:gd name="connsiteX305" fmla="*/ 1152188 w 1844621"/>
                <a:gd name="connsiteY305" fmla="*/ 158449 h 1765598"/>
                <a:gd name="connsiteX306" fmla="*/ 1137683 w 1844621"/>
                <a:gd name="connsiteY306" fmla="*/ 0 h 1765598"/>
                <a:gd name="connsiteX307" fmla="*/ 1104046 w 1844621"/>
                <a:gd name="connsiteY307" fmla="*/ 144062 h 1765598"/>
                <a:gd name="connsiteX308" fmla="*/ 1086767 w 1844621"/>
                <a:gd name="connsiteY308" fmla="*/ 138898 h 1765598"/>
                <a:gd name="connsiteX309" fmla="*/ 1117806 w 1844621"/>
                <a:gd name="connsiteY309" fmla="*/ 5966 h 17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1844621" h="1765598">
                  <a:moveTo>
                    <a:pt x="961691" y="1643760"/>
                  </a:moveTo>
                  <a:lnTo>
                    <a:pt x="964657" y="1718060"/>
                  </a:lnTo>
                  <a:lnTo>
                    <a:pt x="948083" y="1717184"/>
                  </a:lnTo>
                  <a:lnTo>
                    <a:pt x="946614" y="1717353"/>
                  </a:lnTo>
                  <a:lnTo>
                    <a:pt x="943691" y="1644103"/>
                  </a:lnTo>
                  <a:close/>
                  <a:moveTo>
                    <a:pt x="875350" y="1643169"/>
                  </a:moveTo>
                  <a:lnTo>
                    <a:pt x="893299" y="1644629"/>
                  </a:lnTo>
                  <a:lnTo>
                    <a:pt x="889341" y="1723945"/>
                  </a:lnTo>
                  <a:lnTo>
                    <a:pt x="871214" y="1726031"/>
                  </a:lnTo>
                  <a:close/>
                  <a:moveTo>
                    <a:pt x="1029699" y="1636826"/>
                  </a:moveTo>
                  <a:lnTo>
                    <a:pt x="1040815" y="1722087"/>
                  </a:lnTo>
                  <a:lnTo>
                    <a:pt x="1022537" y="1721121"/>
                  </a:lnTo>
                  <a:lnTo>
                    <a:pt x="1011828" y="1638982"/>
                  </a:lnTo>
                  <a:close/>
                  <a:moveTo>
                    <a:pt x="807350" y="1636115"/>
                  </a:moveTo>
                  <a:lnTo>
                    <a:pt x="822430" y="1638864"/>
                  </a:lnTo>
                  <a:lnTo>
                    <a:pt x="825110" y="1639083"/>
                  </a:lnTo>
                  <a:lnTo>
                    <a:pt x="811751" y="1734136"/>
                  </a:lnTo>
                  <a:lnTo>
                    <a:pt x="792774" y="1739833"/>
                  </a:lnTo>
                  <a:close/>
                  <a:moveTo>
                    <a:pt x="1096827" y="1624033"/>
                  </a:moveTo>
                  <a:lnTo>
                    <a:pt x="1121385" y="1734155"/>
                  </a:lnTo>
                  <a:lnTo>
                    <a:pt x="1101928" y="1729603"/>
                  </a:lnTo>
                  <a:lnTo>
                    <a:pt x="1079265" y="1627978"/>
                  </a:lnTo>
                  <a:close/>
                  <a:moveTo>
                    <a:pt x="740342" y="1622534"/>
                  </a:moveTo>
                  <a:lnTo>
                    <a:pt x="749046" y="1625484"/>
                  </a:lnTo>
                  <a:lnTo>
                    <a:pt x="757767" y="1627074"/>
                  </a:lnTo>
                  <a:lnTo>
                    <a:pt x="726815" y="1759631"/>
                  </a:lnTo>
                  <a:lnTo>
                    <a:pt x="706937" y="1765598"/>
                  </a:lnTo>
                  <a:close/>
                  <a:moveTo>
                    <a:pt x="1162592" y="1605474"/>
                  </a:moveTo>
                  <a:lnTo>
                    <a:pt x="1211506" y="1758609"/>
                  </a:lnTo>
                  <a:lnTo>
                    <a:pt x="1193512" y="1751032"/>
                  </a:lnTo>
                  <a:lnTo>
                    <a:pt x="1189921" y="1750192"/>
                  </a:lnTo>
                  <a:lnTo>
                    <a:pt x="1145515" y="1611170"/>
                  </a:lnTo>
                  <a:close/>
                  <a:moveTo>
                    <a:pt x="675637" y="1600604"/>
                  </a:moveTo>
                  <a:lnTo>
                    <a:pt x="692686" y="1606382"/>
                  </a:lnTo>
                  <a:lnTo>
                    <a:pt x="641486" y="1761326"/>
                  </a:lnTo>
                  <a:lnTo>
                    <a:pt x="631383" y="1744623"/>
                  </a:lnTo>
                  <a:lnTo>
                    <a:pt x="628970" y="1741831"/>
                  </a:lnTo>
                  <a:close/>
                  <a:moveTo>
                    <a:pt x="1225916" y="1579868"/>
                  </a:moveTo>
                  <a:lnTo>
                    <a:pt x="1279540" y="1707080"/>
                  </a:lnTo>
                  <a:lnTo>
                    <a:pt x="1266966" y="1723591"/>
                  </a:lnTo>
                  <a:lnTo>
                    <a:pt x="1209837" y="1588066"/>
                  </a:lnTo>
                  <a:close/>
                  <a:moveTo>
                    <a:pt x="610954" y="1578681"/>
                  </a:moveTo>
                  <a:lnTo>
                    <a:pt x="628059" y="1584478"/>
                  </a:lnTo>
                  <a:lnTo>
                    <a:pt x="582951" y="1688574"/>
                  </a:lnTo>
                  <a:lnTo>
                    <a:pt x="569886" y="1673454"/>
                  </a:lnTo>
                  <a:close/>
                  <a:moveTo>
                    <a:pt x="1286670" y="1548893"/>
                  </a:moveTo>
                  <a:lnTo>
                    <a:pt x="1333269" y="1636531"/>
                  </a:lnTo>
                  <a:lnTo>
                    <a:pt x="1321264" y="1652294"/>
                  </a:lnTo>
                  <a:lnTo>
                    <a:pt x="1270632" y="1557070"/>
                  </a:lnTo>
                  <a:close/>
                  <a:moveTo>
                    <a:pt x="551444" y="1545001"/>
                  </a:moveTo>
                  <a:lnTo>
                    <a:pt x="567074" y="1553937"/>
                  </a:lnTo>
                  <a:lnTo>
                    <a:pt x="524862" y="1631452"/>
                  </a:lnTo>
                  <a:lnTo>
                    <a:pt x="510642" y="1619926"/>
                  </a:lnTo>
                  <a:close/>
                  <a:moveTo>
                    <a:pt x="1346034" y="1515267"/>
                  </a:moveTo>
                  <a:lnTo>
                    <a:pt x="1390051" y="1582679"/>
                  </a:lnTo>
                  <a:lnTo>
                    <a:pt x="1376613" y="1595021"/>
                  </a:lnTo>
                  <a:lnTo>
                    <a:pt x="1331552" y="1526010"/>
                  </a:lnTo>
                  <a:lnTo>
                    <a:pt x="1333983" y="1524770"/>
                  </a:lnTo>
                  <a:close/>
                  <a:moveTo>
                    <a:pt x="492213" y="1511140"/>
                  </a:moveTo>
                  <a:lnTo>
                    <a:pt x="507877" y="1520095"/>
                  </a:lnTo>
                  <a:lnTo>
                    <a:pt x="465615" y="1583429"/>
                  </a:lnTo>
                  <a:lnTo>
                    <a:pt x="452723" y="1572979"/>
                  </a:lnTo>
                  <a:lnTo>
                    <a:pt x="451434" y="1572252"/>
                  </a:lnTo>
                  <a:close/>
                  <a:moveTo>
                    <a:pt x="1399641" y="1472989"/>
                  </a:moveTo>
                  <a:lnTo>
                    <a:pt x="1447523" y="1533649"/>
                  </a:lnTo>
                  <a:lnTo>
                    <a:pt x="1433600" y="1542681"/>
                  </a:lnTo>
                  <a:lnTo>
                    <a:pt x="1432510" y="1543682"/>
                  </a:lnTo>
                  <a:lnTo>
                    <a:pt x="1385507" y="1484135"/>
                  </a:lnTo>
                  <a:close/>
                  <a:moveTo>
                    <a:pt x="439084" y="1468240"/>
                  </a:moveTo>
                  <a:lnTo>
                    <a:pt x="452737" y="1479985"/>
                  </a:lnTo>
                  <a:lnTo>
                    <a:pt x="401226" y="1543921"/>
                  </a:lnTo>
                  <a:lnTo>
                    <a:pt x="385335" y="1534955"/>
                  </a:lnTo>
                  <a:close/>
                  <a:moveTo>
                    <a:pt x="1452700" y="1430017"/>
                  </a:moveTo>
                  <a:lnTo>
                    <a:pt x="1511505" y="1492141"/>
                  </a:lnTo>
                  <a:lnTo>
                    <a:pt x="1496150" y="1502102"/>
                  </a:lnTo>
                  <a:lnTo>
                    <a:pt x="1439119" y="1441854"/>
                  </a:lnTo>
                  <a:lnTo>
                    <a:pt x="1449687" y="1433519"/>
                  </a:lnTo>
                  <a:close/>
                  <a:moveTo>
                    <a:pt x="387391" y="1423768"/>
                  </a:moveTo>
                  <a:lnTo>
                    <a:pt x="401059" y="1435526"/>
                  </a:lnTo>
                  <a:lnTo>
                    <a:pt x="332463" y="1506560"/>
                  </a:lnTo>
                  <a:lnTo>
                    <a:pt x="313761" y="1500014"/>
                  </a:lnTo>
                  <a:close/>
                  <a:moveTo>
                    <a:pt x="1497274" y="1378205"/>
                  </a:moveTo>
                  <a:lnTo>
                    <a:pt x="1583781" y="1454547"/>
                  </a:lnTo>
                  <a:lnTo>
                    <a:pt x="1565364" y="1462300"/>
                  </a:lnTo>
                  <a:lnTo>
                    <a:pt x="1485535" y="1391850"/>
                  </a:lnTo>
                  <a:close/>
                  <a:moveTo>
                    <a:pt x="342078" y="1372754"/>
                  </a:moveTo>
                  <a:lnTo>
                    <a:pt x="353236" y="1386902"/>
                  </a:lnTo>
                  <a:lnTo>
                    <a:pt x="248764" y="1477262"/>
                  </a:lnTo>
                  <a:lnTo>
                    <a:pt x="229175" y="1470405"/>
                  </a:lnTo>
                  <a:close/>
                  <a:moveTo>
                    <a:pt x="1541797" y="1326453"/>
                  </a:moveTo>
                  <a:lnTo>
                    <a:pt x="1671063" y="1421359"/>
                  </a:lnTo>
                  <a:lnTo>
                    <a:pt x="1652052" y="1425806"/>
                  </a:lnTo>
                  <a:lnTo>
                    <a:pt x="1648653" y="1427237"/>
                  </a:lnTo>
                  <a:lnTo>
                    <a:pt x="1530022" y="1340139"/>
                  </a:lnTo>
                  <a:close/>
                  <a:moveTo>
                    <a:pt x="299862" y="1319225"/>
                  </a:moveTo>
                  <a:lnTo>
                    <a:pt x="311019" y="1333372"/>
                  </a:lnTo>
                  <a:lnTo>
                    <a:pt x="178732" y="1428480"/>
                  </a:lnTo>
                  <a:lnTo>
                    <a:pt x="180377" y="1409027"/>
                  </a:lnTo>
                  <a:lnTo>
                    <a:pt x="180067" y="1405352"/>
                  </a:lnTo>
                  <a:close/>
                  <a:moveTo>
                    <a:pt x="1576542" y="1267609"/>
                  </a:moveTo>
                  <a:lnTo>
                    <a:pt x="1695816" y="1339681"/>
                  </a:lnTo>
                  <a:lnTo>
                    <a:pt x="1695348" y="1360430"/>
                  </a:lnTo>
                  <a:lnTo>
                    <a:pt x="1567606" y="1283241"/>
                  </a:lnTo>
                  <a:close/>
                  <a:moveTo>
                    <a:pt x="263531" y="1261503"/>
                  </a:moveTo>
                  <a:lnTo>
                    <a:pt x="271723" y="1277570"/>
                  </a:lnTo>
                  <a:lnTo>
                    <a:pt x="174140" y="1335215"/>
                  </a:lnTo>
                  <a:lnTo>
                    <a:pt x="172457" y="1315303"/>
                  </a:lnTo>
                  <a:close/>
                  <a:moveTo>
                    <a:pt x="1610398" y="1208387"/>
                  </a:moveTo>
                  <a:lnTo>
                    <a:pt x="1697816" y="1251024"/>
                  </a:lnTo>
                  <a:lnTo>
                    <a:pt x="1697369" y="1270832"/>
                  </a:lnTo>
                  <a:lnTo>
                    <a:pt x="1601446" y="1224047"/>
                  </a:lnTo>
                  <a:close/>
                  <a:moveTo>
                    <a:pt x="232566" y="1200770"/>
                  </a:moveTo>
                  <a:lnTo>
                    <a:pt x="240745" y="1216812"/>
                  </a:lnTo>
                  <a:lnTo>
                    <a:pt x="160720" y="1254859"/>
                  </a:lnTo>
                  <a:lnTo>
                    <a:pt x="155991" y="1237178"/>
                  </a:lnTo>
                  <a:close/>
                  <a:moveTo>
                    <a:pt x="1634958" y="1144690"/>
                  </a:moveTo>
                  <a:lnTo>
                    <a:pt x="1712099" y="1174082"/>
                  </a:lnTo>
                  <a:lnTo>
                    <a:pt x="1708482" y="1191966"/>
                  </a:lnTo>
                  <a:lnTo>
                    <a:pt x="1629176" y="1161750"/>
                  </a:lnTo>
                  <a:close/>
                  <a:moveTo>
                    <a:pt x="204756" y="1138431"/>
                  </a:moveTo>
                  <a:lnTo>
                    <a:pt x="210455" y="1155515"/>
                  </a:lnTo>
                  <a:lnTo>
                    <a:pt x="141015" y="1181182"/>
                  </a:lnTo>
                  <a:lnTo>
                    <a:pt x="136727" y="1165150"/>
                  </a:lnTo>
                  <a:lnTo>
                    <a:pt x="136112" y="1163804"/>
                  </a:lnTo>
                  <a:close/>
                  <a:moveTo>
                    <a:pt x="1656844" y="1080115"/>
                  </a:moveTo>
                  <a:lnTo>
                    <a:pt x="1729776" y="1100634"/>
                  </a:lnTo>
                  <a:lnTo>
                    <a:pt x="1723821" y="1116126"/>
                  </a:lnTo>
                  <a:lnTo>
                    <a:pt x="1723528" y="1117576"/>
                  </a:lnTo>
                  <a:lnTo>
                    <a:pt x="1651058" y="1097186"/>
                  </a:lnTo>
                  <a:close/>
                  <a:moveTo>
                    <a:pt x="184625" y="1073110"/>
                  </a:moveTo>
                  <a:lnTo>
                    <a:pt x="188043" y="1088326"/>
                  </a:lnTo>
                  <a:lnTo>
                    <a:pt x="188810" y="1090624"/>
                  </a:lnTo>
                  <a:lnTo>
                    <a:pt x="112145" y="1111372"/>
                  </a:lnTo>
                  <a:lnTo>
                    <a:pt x="104560" y="1094778"/>
                  </a:lnTo>
                  <a:close/>
                  <a:moveTo>
                    <a:pt x="1672722" y="1013691"/>
                  </a:moveTo>
                  <a:lnTo>
                    <a:pt x="1757141" y="1029446"/>
                  </a:lnTo>
                  <a:lnTo>
                    <a:pt x="1750574" y="1046531"/>
                  </a:lnTo>
                  <a:lnTo>
                    <a:pt x="1669493" y="1031399"/>
                  </a:lnTo>
                  <a:close/>
                  <a:moveTo>
                    <a:pt x="170225" y="1006273"/>
                  </a:moveTo>
                  <a:lnTo>
                    <a:pt x="170936" y="1012170"/>
                  </a:lnTo>
                  <a:lnTo>
                    <a:pt x="173584" y="1023958"/>
                  </a:lnTo>
                  <a:lnTo>
                    <a:pt x="78475" y="1040728"/>
                  </a:lnTo>
                  <a:lnTo>
                    <a:pt x="67193" y="1024440"/>
                  </a:lnTo>
                  <a:close/>
                  <a:moveTo>
                    <a:pt x="1681368" y="945892"/>
                  </a:moveTo>
                  <a:lnTo>
                    <a:pt x="1793516" y="956550"/>
                  </a:lnTo>
                  <a:lnTo>
                    <a:pt x="1783173" y="973649"/>
                  </a:lnTo>
                  <a:lnTo>
                    <a:pt x="1679909" y="963835"/>
                  </a:lnTo>
                  <a:close/>
                  <a:moveTo>
                    <a:pt x="162034" y="938372"/>
                  </a:moveTo>
                  <a:lnTo>
                    <a:pt x="164191" y="956254"/>
                  </a:lnTo>
                  <a:lnTo>
                    <a:pt x="27981" y="967828"/>
                  </a:lnTo>
                  <a:lnTo>
                    <a:pt x="16164" y="950767"/>
                  </a:lnTo>
                  <a:close/>
                  <a:moveTo>
                    <a:pt x="1683923" y="877596"/>
                  </a:moveTo>
                  <a:lnTo>
                    <a:pt x="1844621" y="878397"/>
                  </a:lnTo>
                  <a:lnTo>
                    <a:pt x="1831855" y="893168"/>
                  </a:lnTo>
                  <a:lnTo>
                    <a:pt x="1829946" y="896325"/>
                  </a:lnTo>
                  <a:lnTo>
                    <a:pt x="1684266" y="895598"/>
                  </a:lnTo>
                  <a:close/>
                  <a:moveTo>
                    <a:pt x="14676" y="869273"/>
                  </a:moveTo>
                  <a:lnTo>
                    <a:pt x="160356" y="869999"/>
                  </a:lnTo>
                  <a:lnTo>
                    <a:pt x="160699" y="888001"/>
                  </a:lnTo>
                  <a:lnTo>
                    <a:pt x="0" y="887200"/>
                  </a:lnTo>
                  <a:lnTo>
                    <a:pt x="12766" y="872429"/>
                  </a:lnTo>
                  <a:close/>
                  <a:moveTo>
                    <a:pt x="1816638" y="797770"/>
                  </a:moveTo>
                  <a:lnTo>
                    <a:pt x="1828455" y="814831"/>
                  </a:lnTo>
                  <a:lnTo>
                    <a:pt x="1682588" y="827227"/>
                  </a:lnTo>
                  <a:lnTo>
                    <a:pt x="1680430" y="809345"/>
                  </a:lnTo>
                  <a:close/>
                  <a:moveTo>
                    <a:pt x="61447" y="791950"/>
                  </a:moveTo>
                  <a:lnTo>
                    <a:pt x="164713" y="801763"/>
                  </a:lnTo>
                  <a:lnTo>
                    <a:pt x="163253" y="819705"/>
                  </a:lnTo>
                  <a:lnTo>
                    <a:pt x="51105" y="809048"/>
                  </a:lnTo>
                  <a:close/>
                  <a:moveTo>
                    <a:pt x="1766145" y="724870"/>
                  </a:moveTo>
                  <a:lnTo>
                    <a:pt x="1777427" y="741158"/>
                  </a:lnTo>
                  <a:lnTo>
                    <a:pt x="1674396" y="759325"/>
                  </a:lnTo>
                  <a:lnTo>
                    <a:pt x="1673685" y="753429"/>
                  </a:lnTo>
                  <a:lnTo>
                    <a:pt x="1670588" y="741719"/>
                  </a:lnTo>
                  <a:close/>
                  <a:moveTo>
                    <a:pt x="94047" y="719066"/>
                  </a:moveTo>
                  <a:lnTo>
                    <a:pt x="175129" y="734198"/>
                  </a:lnTo>
                  <a:lnTo>
                    <a:pt x="171900" y="751906"/>
                  </a:lnTo>
                  <a:lnTo>
                    <a:pt x="87480" y="736151"/>
                  </a:lnTo>
                  <a:close/>
                  <a:moveTo>
                    <a:pt x="1732475" y="654227"/>
                  </a:moveTo>
                  <a:lnTo>
                    <a:pt x="1740061" y="670822"/>
                  </a:lnTo>
                  <a:lnTo>
                    <a:pt x="1657733" y="693102"/>
                  </a:lnTo>
                  <a:lnTo>
                    <a:pt x="1653131" y="675699"/>
                  </a:lnTo>
                  <a:close/>
                  <a:moveTo>
                    <a:pt x="121093" y="648021"/>
                  </a:moveTo>
                  <a:lnTo>
                    <a:pt x="193564" y="668412"/>
                  </a:lnTo>
                  <a:lnTo>
                    <a:pt x="187778" y="685483"/>
                  </a:lnTo>
                  <a:lnTo>
                    <a:pt x="114844" y="664963"/>
                  </a:lnTo>
                  <a:lnTo>
                    <a:pt x="120799" y="649471"/>
                  </a:lnTo>
                  <a:close/>
                  <a:moveTo>
                    <a:pt x="1703605" y="584417"/>
                  </a:moveTo>
                  <a:lnTo>
                    <a:pt x="1707892" y="600448"/>
                  </a:lnTo>
                  <a:lnTo>
                    <a:pt x="1708508" y="601796"/>
                  </a:lnTo>
                  <a:lnTo>
                    <a:pt x="1640259" y="627022"/>
                  </a:lnTo>
                  <a:lnTo>
                    <a:pt x="1639049" y="622444"/>
                  </a:lnTo>
                  <a:lnTo>
                    <a:pt x="1633440" y="610352"/>
                  </a:lnTo>
                  <a:close/>
                  <a:moveTo>
                    <a:pt x="136138" y="573632"/>
                  </a:moveTo>
                  <a:lnTo>
                    <a:pt x="215446" y="603848"/>
                  </a:lnTo>
                  <a:lnTo>
                    <a:pt x="209665" y="620908"/>
                  </a:lnTo>
                  <a:lnTo>
                    <a:pt x="132521" y="591516"/>
                  </a:lnTo>
                  <a:close/>
                  <a:moveTo>
                    <a:pt x="1683900" y="510741"/>
                  </a:moveTo>
                  <a:lnTo>
                    <a:pt x="1688629" y="528423"/>
                  </a:lnTo>
                  <a:lnTo>
                    <a:pt x="1612275" y="564725"/>
                  </a:lnTo>
                  <a:lnTo>
                    <a:pt x="1604700" y="548396"/>
                  </a:lnTo>
                  <a:close/>
                  <a:moveTo>
                    <a:pt x="147252" y="494765"/>
                  </a:moveTo>
                  <a:lnTo>
                    <a:pt x="243177" y="541551"/>
                  </a:lnTo>
                  <a:lnTo>
                    <a:pt x="234224" y="557210"/>
                  </a:lnTo>
                  <a:lnTo>
                    <a:pt x="146805" y="514573"/>
                  </a:lnTo>
                  <a:close/>
                  <a:moveTo>
                    <a:pt x="1670480" y="430384"/>
                  </a:moveTo>
                  <a:lnTo>
                    <a:pt x="1672163" y="450296"/>
                  </a:lnTo>
                  <a:lnTo>
                    <a:pt x="1583450" y="502701"/>
                  </a:lnTo>
                  <a:lnTo>
                    <a:pt x="1573155" y="487877"/>
                  </a:lnTo>
                  <a:close/>
                  <a:moveTo>
                    <a:pt x="149273" y="405169"/>
                  </a:moveTo>
                  <a:lnTo>
                    <a:pt x="277016" y="482359"/>
                  </a:lnTo>
                  <a:lnTo>
                    <a:pt x="268080" y="497989"/>
                  </a:lnTo>
                  <a:lnTo>
                    <a:pt x="148805" y="425916"/>
                  </a:lnTo>
                  <a:close/>
                  <a:moveTo>
                    <a:pt x="195968" y="338361"/>
                  </a:moveTo>
                  <a:lnTo>
                    <a:pt x="314600" y="425459"/>
                  </a:lnTo>
                  <a:lnTo>
                    <a:pt x="302826" y="439145"/>
                  </a:lnTo>
                  <a:lnTo>
                    <a:pt x="173559" y="344239"/>
                  </a:lnTo>
                  <a:lnTo>
                    <a:pt x="192568" y="339792"/>
                  </a:lnTo>
                  <a:close/>
                  <a:moveTo>
                    <a:pt x="1665887" y="337121"/>
                  </a:moveTo>
                  <a:lnTo>
                    <a:pt x="1664242" y="356571"/>
                  </a:lnTo>
                  <a:lnTo>
                    <a:pt x="1664553" y="360248"/>
                  </a:lnTo>
                  <a:lnTo>
                    <a:pt x="1544474" y="446578"/>
                  </a:lnTo>
                  <a:lnTo>
                    <a:pt x="1534206" y="431793"/>
                  </a:lnTo>
                  <a:close/>
                  <a:moveTo>
                    <a:pt x="279257" y="303297"/>
                  </a:moveTo>
                  <a:lnTo>
                    <a:pt x="359087" y="373748"/>
                  </a:lnTo>
                  <a:lnTo>
                    <a:pt x="347347" y="387394"/>
                  </a:lnTo>
                  <a:lnTo>
                    <a:pt x="260839" y="311051"/>
                  </a:lnTo>
                  <a:close/>
                  <a:moveTo>
                    <a:pt x="1595859" y="288337"/>
                  </a:moveTo>
                  <a:lnTo>
                    <a:pt x="1615448" y="295194"/>
                  </a:lnTo>
                  <a:lnTo>
                    <a:pt x="1504459" y="391189"/>
                  </a:lnTo>
                  <a:lnTo>
                    <a:pt x="1491819" y="378322"/>
                  </a:lnTo>
                  <a:close/>
                  <a:moveTo>
                    <a:pt x="348471" y="263494"/>
                  </a:moveTo>
                  <a:lnTo>
                    <a:pt x="405504" y="323744"/>
                  </a:lnTo>
                  <a:lnTo>
                    <a:pt x="394934" y="332080"/>
                  </a:lnTo>
                  <a:lnTo>
                    <a:pt x="391923" y="335581"/>
                  </a:lnTo>
                  <a:lnTo>
                    <a:pt x="333116" y="273456"/>
                  </a:lnTo>
                  <a:close/>
                  <a:moveTo>
                    <a:pt x="1512159" y="259039"/>
                  </a:moveTo>
                  <a:lnTo>
                    <a:pt x="1530860" y="265585"/>
                  </a:lnTo>
                  <a:lnTo>
                    <a:pt x="1456606" y="342477"/>
                  </a:lnTo>
                  <a:lnTo>
                    <a:pt x="1443988" y="329632"/>
                  </a:lnTo>
                  <a:close/>
                  <a:moveTo>
                    <a:pt x="412110" y="221916"/>
                  </a:moveTo>
                  <a:lnTo>
                    <a:pt x="459114" y="281464"/>
                  </a:lnTo>
                  <a:lnTo>
                    <a:pt x="444980" y="292610"/>
                  </a:lnTo>
                  <a:lnTo>
                    <a:pt x="397097" y="231949"/>
                  </a:lnTo>
                  <a:lnTo>
                    <a:pt x="411019" y="222917"/>
                  </a:lnTo>
                  <a:close/>
                  <a:moveTo>
                    <a:pt x="1443396" y="221678"/>
                  </a:moveTo>
                  <a:lnTo>
                    <a:pt x="1459286" y="230644"/>
                  </a:lnTo>
                  <a:lnTo>
                    <a:pt x="1406897" y="295670"/>
                  </a:lnTo>
                  <a:lnTo>
                    <a:pt x="1392300" y="285098"/>
                  </a:lnTo>
                  <a:close/>
                  <a:moveTo>
                    <a:pt x="1379005" y="182170"/>
                  </a:moveTo>
                  <a:lnTo>
                    <a:pt x="1391896" y="192619"/>
                  </a:lnTo>
                  <a:lnTo>
                    <a:pt x="1393186" y="193347"/>
                  </a:lnTo>
                  <a:lnTo>
                    <a:pt x="1351622" y="255636"/>
                  </a:lnTo>
                  <a:lnTo>
                    <a:pt x="1337034" y="245070"/>
                  </a:lnTo>
                  <a:close/>
                  <a:moveTo>
                    <a:pt x="468008" y="170577"/>
                  </a:moveTo>
                  <a:lnTo>
                    <a:pt x="513069" y="239589"/>
                  </a:lnTo>
                  <a:lnTo>
                    <a:pt x="510638" y="240828"/>
                  </a:lnTo>
                  <a:lnTo>
                    <a:pt x="498586" y="250333"/>
                  </a:lnTo>
                  <a:lnTo>
                    <a:pt x="454568" y="182920"/>
                  </a:lnTo>
                  <a:close/>
                  <a:moveTo>
                    <a:pt x="1319759" y="134146"/>
                  </a:moveTo>
                  <a:lnTo>
                    <a:pt x="1333978" y="145672"/>
                  </a:lnTo>
                  <a:lnTo>
                    <a:pt x="1294036" y="219016"/>
                  </a:lnTo>
                  <a:lnTo>
                    <a:pt x="1277891" y="211027"/>
                  </a:lnTo>
                  <a:close/>
                  <a:moveTo>
                    <a:pt x="523355" y="113305"/>
                  </a:moveTo>
                  <a:lnTo>
                    <a:pt x="573987" y="208530"/>
                  </a:lnTo>
                  <a:lnTo>
                    <a:pt x="557949" y="216707"/>
                  </a:lnTo>
                  <a:lnTo>
                    <a:pt x="511350" y="129068"/>
                  </a:lnTo>
                  <a:close/>
                  <a:moveTo>
                    <a:pt x="1261668" y="77024"/>
                  </a:moveTo>
                  <a:lnTo>
                    <a:pt x="1274734" y="92144"/>
                  </a:lnTo>
                  <a:lnTo>
                    <a:pt x="1232872" y="188750"/>
                  </a:lnTo>
                  <a:lnTo>
                    <a:pt x="1216718" y="180757"/>
                  </a:lnTo>
                  <a:close/>
                  <a:moveTo>
                    <a:pt x="879964" y="47539"/>
                  </a:moveTo>
                  <a:lnTo>
                    <a:pt x="896536" y="48415"/>
                  </a:lnTo>
                  <a:lnTo>
                    <a:pt x="898006" y="48246"/>
                  </a:lnTo>
                  <a:lnTo>
                    <a:pt x="900930" y="121496"/>
                  </a:lnTo>
                  <a:lnTo>
                    <a:pt x="882930" y="121839"/>
                  </a:lnTo>
                  <a:close/>
                  <a:moveTo>
                    <a:pt x="803804" y="43511"/>
                  </a:moveTo>
                  <a:lnTo>
                    <a:pt x="822082" y="44478"/>
                  </a:lnTo>
                  <a:lnTo>
                    <a:pt x="832792" y="126618"/>
                  </a:lnTo>
                  <a:lnTo>
                    <a:pt x="814920" y="128774"/>
                  </a:lnTo>
                  <a:close/>
                  <a:moveTo>
                    <a:pt x="577653" y="42008"/>
                  </a:moveTo>
                  <a:lnTo>
                    <a:pt x="634782" y="177534"/>
                  </a:lnTo>
                  <a:lnTo>
                    <a:pt x="618704" y="185731"/>
                  </a:lnTo>
                  <a:lnTo>
                    <a:pt x="565079" y="58518"/>
                  </a:lnTo>
                  <a:close/>
                  <a:moveTo>
                    <a:pt x="973404" y="39567"/>
                  </a:moveTo>
                  <a:lnTo>
                    <a:pt x="969228" y="123258"/>
                  </a:lnTo>
                  <a:lnTo>
                    <a:pt x="951312" y="121130"/>
                  </a:lnTo>
                  <a:lnTo>
                    <a:pt x="955278" y="41654"/>
                  </a:lnTo>
                  <a:close/>
                  <a:moveTo>
                    <a:pt x="723233" y="31443"/>
                  </a:moveTo>
                  <a:lnTo>
                    <a:pt x="742691" y="35995"/>
                  </a:lnTo>
                  <a:lnTo>
                    <a:pt x="765354" y="137622"/>
                  </a:lnTo>
                  <a:lnTo>
                    <a:pt x="747791" y="141567"/>
                  </a:lnTo>
                  <a:close/>
                  <a:moveTo>
                    <a:pt x="1051847" y="25765"/>
                  </a:moveTo>
                  <a:lnTo>
                    <a:pt x="1037014" y="131308"/>
                  </a:lnTo>
                  <a:lnTo>
                    <a:pt x="1019135" y="129184"/>
                  </a:lnTo>
                  <a:lnTo>
                    <a:pt x="1032869" y="31462"/>
                  </a:lnTo>
                  <a:close/>
                  <a:moveTo>
                    <a:pt x="633115" y="6990"/>
                  </a:moveTo>
                  <a:lnTo>
                    <a:pt x="651107" y="14566"/>
                  </a:lnTo>
                  <a:lnTo>
                    <a:pt x="654699" y="15406"/>
                  </a:lnTo>
                  <a:lnTo>
                    <a:pt x="699105" y="154429"/>
                  </a:lnTo>
                  <a:lnTo>
                    <a:pt x="682029" y="160125"/>
                  </a:lnTo>
                  <a:close/>
                  <a:moveTo>
                    <a:pt x="1203134" y="4273"/>
                  </a:moveTo>
                  <a:lnTo>
                    <a:pt x="1213236" y="20976"/>
                  </a:lnTo>
                  <a:lnTo>
                    <a:pt x="1215649" y="23769"/>
                  </a:lnTo>
                  <a:lnTo>
                    <a:pt x="1169442" y="163605"/>
                  </a:lnTo>
                  <a:lnTo>
                    <a:pt x="1152188" y="158449"/>
                  </a:lnTo>
                  <a:close/>
                  <a:moveTo>
                    <a:pt x="1137683" y="0"/>
                  </a:moveTo>
                  <a:lnTo>
                    <a:pt x="1104046" y="144062"/>
                  </a:lnTo>
                  <a:lnTo>
                    <a:pt x="1086767" y="138898"/>
                  </a:lnTo>
                  <a:lnTo>
                    <a:pt x="1117806" y="5966"/>
                  </a:lnTo>
                  <a:close/>
                </a:path>
              </a:pathLst>
            </a:custGeom>
            <a:solidFill>
              <a:srgbClr val="33CEFF"/>
            </a:solidFill>
            <a:ln>
              <a:noFill/>
            </a:ln>
          </p:spPr>
          <p:style>
            <a:lnRef idx="2">
              <a:srgbClr val="FFCA33">
                <a:shade val="50000"/>
              </a:srgbClr>
            </a:lnRef>
            <a:fillRef idx="1">
              <a:srgbClr val="FFCA33"/>
            </a:fillRef>
            <a:effectRef idx="0">
              <a:srgbClr val="FFCA33"/>
            </a:effectRef>
            <a:fontRef idx="minor">
              <a:srgbClr val="FFFFFF"/>
            </a:fontRef>
          </p:style>
          <p:txBody>
            <a:bodyPr rtlCol="0" anchor="ctr">
              <a:normAutofit/>
            </a:bodyPr>
            <a:p>
              <a:pPr algn="ctr"/>
              <a:endParaRPr lang="zh-CN" altLang="en-US">
                <a:latin typeface="Arial" panose="02080604020202020204" pitchFamily="34" charset="0"/>
                <a:ea typeface="微软雅黑" panose="020B0503020204020204" pitchFamily="34" charset="-122"/>
                <a:sym typeface="Arial" panose="02080604020202020204" pitchFamily="34" charset="0"/>
              </a:endParaRPr>
            </a:p>
          </p:txBody>
        </p:sp>
        <p:sp>
          <p:nvSpPr>
            <p:cNvPr id="54" name="任意多边形 17"/>
            <p:cNvSpPr/>
            <p:nvPr>
              <p:custDataLst>
                <p:tags r:id="rId16"/>
              </p:custDataLst>
            </p:nvPr>
          </p:nvSpPr>
          <p:spPr>
            <a:xfrm>
              <a:off x="13061" y="6317"/>
              <a:ext cx="2822" cy="2822"/>
            </a:xfrm>
            <a:custGeom>
              <a:avLst/>
              <a:gdLst>
                <a:gd name="connsiteX0" fmla="*/ 766985 w 1487101"/>
                <a:gd name="connsiteY0" fmla="*/ 20013 h 1487102"/>
                <a:gd name="connsiteX1" fmla="*/ 620740 w 1487101"/>
                <a:gd name="connsiteY1" fmla="*/ 30273 h 1487102"/>
                <a:gd name="connsiteX2" fmla="*/ 30272 w 1487101"/>
                <a:gd name="connsiteY2" fmla="*/ 866362 h 1487102"/>
                <a:gd name="connsiteX3" fmla="*/ 866362 w 1487101"/>
                <a:gd name="connsiteY3" fmla="*/ 1456830 h 1487102"/>
                <a:gd name="connsiteX4" fmla="*/ 1456829 w 1487101"/>
                <a:gd name="connsiteY4" fmla="*/ 620740 h 1487102"/>
                <a:gd name="connsiteX5" fmla="*/ 766985 w 1487101"/>
                <a:gd name="connsiteY5" fmla="*/ 20013 h 1487102"/>
                <a:gd name="connsiteX6" fmla="*/ 767622 w 1487101"/>
                <a:gd name="connsiteY6" fmla="*/ 364 h 1487102"/>
                <a:gd name="connsiteX7" fmla="*/ 1476200 w 1487101"/>
                <a:gd name="connsiteY7" fmla="*/ 617405 h 1487102"/>
                <a:gd name="connsiteX8" fmla="*/ 869697 w 1487101"/>
                <a:gd name="connsiteY8" fmla="*/ 1476201 h 1487102"/>
                <a:gd name="connsiteX9" fmla="*/ 10901 w 1487101"/>
                <a:gd name="connsiteY9" fmla="*/ 869698 h 1487102"/>
                <a:gd name="connsiteX10" fmla="*/ 617404 w 1487101"/>
                <a:gd name="connsiteY10" fmla="*/ 10902 h 1487102"/>
                <a:gd name="connsiteX11" fmla="*/ 767622 w 1487101"/>
                <a:gd name="connsiteY11" fmla="*/ 364 h 148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7101" h="1487102">
                  <a:moveTo>
                    <a:pt x="766985" y="20013"/>
                  </a:moveTo>
                  <a:cubicBezTo>
                    <a:pt x="718916" y="18506"/>
                    <a:pt x="669981" y="21794"/>
                    <a:pt x="620740" y="30273"/>
                  </a:cubicBezTo>
                  <a:cubicBezTo>
                    <a:pt x="226807" y="98099"/>
                    <a:pt x="-37554" y="472430"/>
                    <a:pt x="30272" y="866362"/>
                  </a:cubicBezTo>
                  <a:cubicBezTo>
                    <a:pt x="98099" y="1260295"/>
                    <a:pt x="472430" y="1524656"/>
                    <a:pt x="866362" y="1456830"/>
                  </a:cubicBezTo>
                  <a:cubicBezTo>
                    <a:pt x="1260295" y="1389003"/>
                    <a:pt x="1524656" y="1014672"/>
                    <a:pt x="1456829" y="620740"/>
                  </a:cubicBezTo>
                  <a:cubicBezTo>
                    <a:pt x="1397481" y="276049"/>
                    <a:pt x="1103466" y="30561"/>
                    <a:pt x="766985" y="20013"/>
                  </a:cubicBezTo>
                  <a:close/>
                  <a:moveTo>
                    <a:pt x="767622" y="364"/>
                  </a:moveTo>
                  <a:cubicBezTo>
                    <a:pt x="1113240" y="11198"/>
                    <a:pt x="1415240" y="263352"/>
                    <a:pt x="1476200" y="617405"/>
                  </a:cubicBezTo>
                  <a:cubicBezTo>
                    <a:pt x="1545869" y="1022036"/>
                    <a:pt x="1274328" y="1406532"/>
                    <a:pt x="869697" y="1476201"/>
                  </a:cubicBezTo>
                  <a:cubicBezTo>
                    <a:pt x="465066" y="1545869"/>
                    <a:pt x="80570" y="1274329"/>
                    <a:pt x="10901" y="869698"/>
                  </a:cubicBezTo>
                  <a:cubicBezTo>
                    <a:pt x="-58767" y="465067"/>
                    <a:pt x="212773" y="80570"/>
                    <a:pt x="617404" y="10902"/>
                  </a:cubicBezTo>
                  <a:cubicBezTo>
                    <a:pt x="667983" y="2193"/>
                    <a:pt x="718248" y="-1184"/>
                    <a:pt x="767622" y="364"/>
                  </a:cubicBezTo>
                  <a:close/>
                </a:path>
              </a:pathLst>
            </a:custGeom>
            <a:solidFill>
              <a:srgbClr val="33CEFF"/>
            </a:solidFill>
            <a:ln>
              <a:noFill/>
            </a:ln>
          </p:spPr>
          <p:style>
            <a:lnRef idx="2">
              <a:srgbClr val="FFCA33">
                <a:shade val="50000"/>
              </a:srgbClr>
            </a:lnRef>
            <a:fillRef idx="1">
              <a:srgbClr val="FFCA33"/>
            </a:fillRef>
            <a:effectRef idx="0">
              <a:srgbClr val="FFCA33"/>
            </a:effectRef>
            <a:fontRef idx="minor">
              <a:srgbClr val="FFFFFF"/>
            </a:fontRef>
          </p:style>
          <p:txBody>
            <a:bodyPr rtlCol="0" anchor="ctr">
              <a:normAutofit/>
            </a:bodyPr>
            <a:p>
              <a:pPr algn="ctr"/>
              <a:endParaRPr lang="en-US" altLang="zh-CN" dirty="0">
                <a:solidFill>
                  <a:srgbClr val="FFCA33"/>
                </a:solidFill>
                <a:latin typeface="Arial" panose="02080604020202020204" pitchFamily="34" charset="0"/>
                <a:ea typeface="微软雅黑" panose="020B0503020204020204" pitchFamily="34" charset="-122"/>
                <a:sym typeface="Arial" panose="02080604020202020204" pitchFamily="34" charset="0"/>
              </a:endParaRPr>
            </a:p>
          </p:txBody>
        </p:sp>
        <p:sp>
          <p:nvSpPr>
            <p:cNvPr id="55" name="任意多边形 18"/>
            <p:cNvSpPr/>
            <p:nvPr>
              <p:custDataLst>
                <p:tags r:id="rId17"/>
              </p:custDataLst>
            </p:nvPr>
          </p:nvSpPr>
          <p:spPr>
            <a:xfrm>
              <a:off x="13463" y="6317"/>
              <a:ext cx="2018" cy="427"/>
            </a:xfrm>
            <a:custGeom>
              <a:avLst/>
              <a:gdLst>
                <a:gd name="connsiteX0" fmla="*/ 650988 w 1301976"/>
                <a:gd name="connsiteY0" fmla="*/ 0 h 275406"/>
                <a:gd name="connsiteX1" fmla="*/ 1294759 w 1301976"/>
                <a:gd name="connsiteY1" fmla="*/ 266659 h 275406"/>
                <a:gd name="connsiteX2" fmla="*/ 1301976 w 1301976"/>
                <a:gd name="connsiteY2" fmla="*/ 275406 h 275406"/>
                <a:gd name="connsiteX3" fmla="*/ 0 w 1301976"/>
                <a:gd name="connsiteY3" fmla="*/ 275406 h 275406"/>
                <a:gd name="connsiteX4" fmla="*/ 7218 w 1301976"/>
                <a:gd name="connsiteY4" fmla="*/ 266659 h 275406"/>
                <a:gd name="connsiteX5" fmla="*/ 650988 w 1301976"/>
                <a:gd name="connsiteY5" fmla="*/ 0 h 27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976" h="275406">
                  <a:moveTo>
                    <a:pt x="650988" y="0"/>
                  </a:moveTo>
                  <a:cubicBezTo>
                    <a:pt x="902396" y="0"/>
                    <a:pt x="1130003" y="101903"/>
                    <a:pt x="1294759" y="266659"/>
                  </a:cubicBezTo>
                  <a:lnTo>
                    <a:pt x="1301976" y="275406"/>
                  </a:lnTo>
                  <a:lnTo>
                    <a:pt x="0" y="275406"/>
                  </a:lnTo>
                  <a:lnTo>
                    <a:pt x="7218" y="266659"/>
                  </a:lnTo>
                  <a:cubicBezTo>
                    <a:pt x="171973" y="101903"/>
                    <a:pt x="399580" y="0"/>
                    <a:pt x="650988" y="0"/>
                  </a:cubicBezTo>
                  <a:close/>
                </a:path>
              </a:pathLst>
            </a:custGeom>
            <a:solidFill>
              <a:srgbClr val="33CEFF"/>
            </a:solidFill>
            <a:ln>
              <a:noFill/>
            </a:ln>
          </p:spPr>
          <p:style>
            <a:lnRef idx="2">
              <a:srgbClr val="FFCA33">
                <a:shade val="50000"/>
              </a:srgbClr>
            </a:lnRef>
            <a:fillRef idx="1">
              <a:srgbClr val="FFCA33"/>
            </a:fillRef>
            <a:effectRef idx="0">
              <a:srgbClr val="FFCA33"/>
            </a:effectRef>
            <a:fontRef idx="minor">
              <a:srgbClr val="FFFFFF"/>
            </a:fontRef>
          </p:style>
          <p:txBody>
            <a:bodyPr wrap="square" rtlCol="0" anchor="ctr">
              <a:normAutofit fontScale="85000"/>
            </a:bodyPr>
            <a:p>
              <a:pPr algn="ctr"/>
              <a:r>
                <a:rPr lang="en-US" altLang="zh-CN" sz="1400" dirty="0">
                  <a:solidFill>
                    <a:srgbClr val="FFFFFF"/>
                  </a:solidFill>
                  <a:latin typeface="Arial" panose="02080604020202020204" pitchFamily="34" charset="0"/>
                  <a:ea typeface="微软雅黑" panose="020B0503020204020204" pitchFamily="34" charset="-122"/>
                  <a:sym typeface="Arial" panose="02080604020202020204" pitchFamily="34" charset="0"/>
                </a:rPr>
                <a:t>08</a:t>
              </a:r>
              <a:endParaRPr lang="zh-CN" altLang="en-US" sz="1400" dirty="0">
                <a:solidFill>
                  <a:srgbClr val="FFFFFF"/>
                </a:solidFill>
                <a:latin typeface="Arial" panose="02080604020202020204" pitchFamily="34" charset="0"/>
                <a:ea typeface="微软雅黑" panose="020B0503020204020204" pitchFamily="34" charset="-122"/>
                <a:sym typeface="Arial" panose="02080604020202020204" pitchFamily="34" charset="0"/>
              </a:endParaRPr>
            </a:p>
          </p:txBody>
        </p:sp>
        <p:sp>
          <p:nvSpPr>
            <p:cNvPr id="52" name="文本框 51"/>
            <p:cNvSpPr txBox="1"/>
            <p:nvPr>
              <p:custDataLst>
                <p:tags r:id="rId18"/>
              </p:custDataLst>
            </p:nvPr>
          </p:nvSpPr>
          <p:spPr>
            <a:xfrm>
              <a:off x="13257" y="6926"/>
              <a:ext cx="2428" cy="1767"/>
            </a:xfrm>
            <a:prstGeom prst="rect">
              <a:avLst/>
            </a:prstGeom>
            <a:noFill/>
          </p:spPr>
          <p:txBody>
            <a:bodyPr wrap="square" rtlCol="0" anchor="ctr" anchorCtr="0">
              <a:normAutofit lnSpcReduction="20000"/>
            </a:bodyPr>
            <a:p>
              <a:pPr algn="ctr">
                <a:lnSpc>
                  <a:spcPct val="120000"/>
                </a:lnSpc>
              </a:pPr>
              <a:r>
                <a:rPr lang="zh-CN" sz="1600" spc="60">
                  <a:solidFill>
                    <a:srgbClr val="404040"/>
                  </a:solidFill>
                  <a:latin typeface="微软雅黑" panose="020B0503020204020204" pitchFamily="34" charset="-122"/>
                  <a:sym typeface="+mn-ea"/>
                </a:rPr>
                <a:t>会计人员</a:t>
              </a:r>
              <a:endParaRPr lang="zh-CN" b="1" spc="60">
                <a:solidFill>
                  <a:srgbClr val="404040"/>
                </a:solidFill>
                <a:latin typeface="微软雅黑" panose="020B0503020204020204" pitchFamily="34" charset="-122"/>
                <a:sym typeface="+mn-ea"/>
              </a:endParaRPr>
            </a:p>
            <a:p>
              <a:pPr algn="ctr">
                <a:lnSpc>
                  <a:spcPct val="120000"/>
                </a:lnSpc>
              </a:pPr>
              <a:r>
                <a:rPr lang="zh-CN" altLang="en-US" sz="1200" b="1" kern="0" spc="300" dirty="0">
                  <a:solidFill>
                    <a:srgbClr val="33CEFF">
                      <a:lumMod val="50000"/>
                    </a:srgbClr>
                  </a:solidFill>
                  <a:latin typeface="Arial" panose="02080604020202020204" pitchFamily="34" charset="0"/>
                  <a:ea typeface="微软雅黑" panose="020B0503020204020204" pitchFamily="34" charset="-122"/>
                  <a:sym typeface="Arial" panose="02080604020202020204" pitchFamily="34" charset="0"/>
                </a:rPr>
                <a:t>（会计、审计、财务管理等相关专业）</a:t>
              </a:r>
              <a:endParaRPr lang="zh-CN" altLang="en-US" sz="1200" b="1" kern="0" spc="300" dirty="0">
                <a:solidFill>
                  <a:srgbClr val="33CEFF">
                    <a:lumMod val="50000"/>
                  </a:srgbClr>
                </a:solidFill>
                <a:latin typeface="Arial" panose="02080604020202020204" pitchFamily="34" charset="0"/>
                <a:ea typeface="微软雅黑" panose="020B0503020204020204" pitchFamily="34" charset="-122"/>
                <a:sym typeface="Arial" panose="02080604020202020204" pitchFamily="34" charset="0"/>
              </a:endParaRPr>
            </a:p>
          </p:txBody>
        </p:sp>
        <p:sp>
          <p:nvSpPr>
            <p:cNvPr id="19" name="任意多边形 18"/>
            <p:cNvSpPr/>
            <p:nvPr>
              <p:custDataLst>
                <p:tags r:id="rId19"/>
              </p:custDataLst>
            </p:nvPr>
          </p:nvSpPr>
          <p:spPr>
            <a:xfrm>
              <a:off x="12529" y="1766"/>
              <a:ext cx="3703" cy="3544"/>
            </a:xfrm>
            <a:custGeom>
              <a:avLst/>
              <a:gdLst>
                <a:gd name="connsiteX0" fmla="*/ 961691 w 1844621"/>
                <a:gd name="connsiteY0" fmla="*/ 1643760 h 1765598"/>
                <a:gd name="connsiteX1" fmla="*/ 964657 w 1844621"/>
                <a:gd name="connsiteY1" fmla="*/ 1718060 h 1765598"/>
                <a:gd name="connsiteX2" fmla="*/ 948083 w 1844621"/>
                <a:gd name="connsiteY2" fmla="*/ 1717184 h 1765598"/>
                <a:gd name="connsiteX3" fmla="*/ 946614 w 1844621"/>
                <a:gd name="connsiteY3" fmla="*/ 1717353 h 1765598"/>
                <a:gd name="connsiteX4" fmla="*/ 943691 w 1844621"/>
                <a:gd name="connsiteY4" fmla="*/ 1644103 h 1765598"/>
                <a:gd name="connsiteX5" fmla="*/ 875350 w 1844621"/>
                <a:gd name="connsiteY5" fmla="*/ 1643169 h 1765598"/>
                <a:gd name="connsiteX6" fmla="*/ 893299 w 1844621"/>
                <a:gd name="connsiteY6" fmla="*/ 1644629 h 1765598"/>
                <a:gd name="connsiteX7" fmla="*/ 889341 w 1844621"/>
                <a:gd name="connsiteY7" fmla="*/ 1723945 h 1765598"/>
                <a:gd name="connsiteX8" fmla="*/ 871214 w 1844621"/>
                <a:gd name="connsiteY8" fmla="*/ 1726031 h 1765598"/>
                <a:gd name="connsiteX9" fmla="*/ 1029699 w 1844621"/>
                <a:gd name="connsiteY9" fmla="*/ 1636826 h 1765598"/>
                <a:gd name="connsiteX10" fmla="*/ 1040815 w 1844621"/>
                <a:gd name="connsiteY10" fmla="*/ 1722087 h 1765598"/>
                <a:gd name="connsiteX11" fmla="*/ 1022537 w 1844621"/>
                <a:gd name="connsiteY11" fmla="*/ 1721121 h 1765598"/>
                <a:gd name="connsiteX12" fmla="*/ 1011828 w 1844621"/>
                <a:gd name="connsiteY12" fmla="*/ 1638982 h 1765598"/>
                <a:gd name="connsiteX13" fmla="*/ 807350 w 1844621"/>
                <a:gd name="connsiteY13" fmla="*/ 1636115 h 1765598"/>
                <a:gd name="connsiteX14" fmla="*/ 822430 w 1844621"/>
                <a:gd name="connsiteY14" fmla="*/ 1638864 h 1765598"/>
                <a:gd name="connsiteX15" fmla="*/ 825110 w 1844621"/>
                <a:gd name="connsiteY15" fmla="*/ 1639083 h 1765598"/>
                <a:gd name="connsiteX16" fmla="*/ 811751 w 1844621"/>
                <a:gd name="connsiteY16" fmla="*/ 1734136 h 1765598"/>
                <a:gd name="connsiteX17" fmla="*/ 792774 w 1844621"/>
                <a:gd name="connsiteY17" fmla="*/ 1739833 h 1765598"/>
                <a:gd name="connsiteX18" fmla="*/ 1096827 w 1844621"/>
                <a:gd name="connsiteY18" fmla="*/ 1624033 h 1765598"/>
                <a:gd name="connsiteX19" fmla="*/ 1121385 w 1844621"/>
                <a:gd name="connsiteY19" fmla="*/ 1734155 h 1765598"/>
                <a:gd name="connsiteX20" fmla="*/ 1101928 w 1844621"/>
                <a:gd name="connsiteY20" fmla="*/ 1729603 h 1765598"/>
                <a:gd name="connsiteX21" fmla="*/ 1079265 w 1844621"/>
                <a:gd name="connsiteY21" fmla="*/ 1627978 h 1765598"/>
                <a:gd name="connsiteX22" fmla="*/ 740342 w 1844621"/>
                <a:gd name="connsiteY22" fmla="*/ 1622534 h 1765598"/>
                <a:gd name="connsiteX23" fmla="*/ 749046 w 1844621"/>
                <a:gd name="connsiteY23" fmla="*/ 1625484 h 1765598"/>
                <a:gd name="connsiteX24" fmla="*/ 757767 w 1844621"/>
                <a:gd name="connsiteY24" fmla="*/ 1627074 h 1765598"/>
                <a:gd name="connsiteX25" fmla="*/ 726815 w 1844621"/>
                <a:gd name="connsiteY25" fmla="*/ 1759631 h 1765598"/>
                <a:gd name="connsiteX26" fmla="*/ 706937 w 1844621"/>
                <a:gd name="connsiteY26" fmla="*/ 1765598 h 1765598"/>
                <a:gd name="connsiteX27" fmla="*/ 1162592 w 1844621"/>
                <a:gd name="connsiteY27" fmla="*/ 1605474 h 1765598"/>
                <a:gd name="connsiteX28" fmla="*/ 1211506 w 1844621"/>
                <a:gd name="connsiteY28" fmla="*/ 1758609 h 1765598"/>
                <a:gd name="connsiteX29" fmla="*/ 1193512 w 1844621"/>
                <a:gd name="connsiteY29" fmla="*/ 1751032 h 1765598"/>
                <a:gd name="connsiteX30" fmla="*/ 1189921 w 1844621"/>
                <a:gd name="connsiteY30" fmla="*/ 1750192 h 1765598"/>
                <a:gd name="connsiteX31" fmla="*/ 1145515 w 1844621"/>
                <a:gd name="connsiteY31" fmla="*/ 1611170 h 1765598"/>
                <a:gd name="connsiteX32" fmla="*/ 675637 w 1844621"/>
                <a:gd name="connsiteY32" fmla="*/ 1600604 h 1765598"/>
                <a:gd name="connsiteX33" fmla="*/ 692686 w 1844621"/>
                <a:gd name="connsiteY33" fmla="*/ 1606382 h 1765598"/>
                <a:gd name="connsiteX34" fmla="*/ 641486 w 1844621"/>
                <a:gd name="connsiteY34" fmla="*/ 1761326 h 1765598"/>
                <a:gd name="connsiteX35" fmla="*/ 631383 w 1844621"/>
                <a:gd name="connsiteY35" fmla="*/ 1744623 h 1765598"/>
                <a:gd name="connsiteX36" fmla="*/ 628970 w 1844621"/>
                <a:gd name="connsiteY36" fmla="*/ 1741831 h 1765598"/>
                <a:gd name="connsiteX37" fmla="*/ 1225916 w 1844621"/>
                <a:gd name="connsiteY37" fmla="*/ 1579868 h 1765598"/>
                <a:gd name="connsiteX38" fmla="*/ 1279540 w 1844621"/>
                <a:gd name="connsiteY38" fmla="*/ 1707080 h 1765598"/>
                <a:gd name="connsiteX39" fmla="*/ 1266966 w 1844621"/>
                <a:gd name="connsiteY39" fmla="*/ 1723591 h 1765598"/>
                <a:gd name="connsiteX40" fmla="*/ 1209837 w 1844621"/>
                <a:gd name="connsiteY40" fmla="*/ 1588066 h 1765598"/>
                <a:gd name="connsiteX41" fmla="*/ 610954 w 1844621"/>
                <a:gd name="connsiteY41" fmla="*/ 1578681 h 1765598"/>
                <a:gd name="connsiteX42" fmla="*/ 628059 w 1844621"/>
                <a:gd name="connsiteY42" fmla="*/ 1584478 h 1765598"/>
                <a:gd name="connsiteX43" fmla="*/ 582951 w 1844621"/>
                <a:gd name="connsiteY43" fmla="*/ 1688574 h 1765598"/>
                <a:gd name="connsiteX44" fmla="*/ 569886 w 1844621"/>
                <a:gd name="connsiteY44" fmla="*/ 1673454 h 1765598"/>
                <a:gd name="connsiteX45" fmla="*/ 1286670 w 1844621"/>
                <a:gd name="connsiteY45" fmla="*/ 1548893 h 1765598"/>
                <a:gd name="connsiteX46" fmla="*/ 1333269 w 1844621"/>
                <a:gd name="connsiteY46" fmla="*/ 1636531 h 1765598"/>
                <a:gd name="connsiteX47" fmla="*/ 1321264 w 1844621"/>
                <a:gd name="connsiteY47" fmla="*/ 1652294 h 1765598"/>
                <a:gd name="connsiteX48" fmla="*/ 1270632 w 1844621"/>
                <a:gd name="connsiteY48" fmla="*/ 1557070 h 1765598"/>
                <a:gd name="connsiteX49" fmla="*/ 551444 w 1844621"/>
                <a:gd name="connsiteY49" fmla="*/ 1545001 h 1765598"/>
                <a:gd name="connsiteX50" fmla="*/ 567074 w 1844621"/>
                <a:gd name="connsiteY50" fmla="*/ 1553937 h 1765598"/>
                <a:gd name="connsiteX51" fmla="*/ 524862 w 1844621"/>
                <a:gd name="connsiteY51" fmla="*/ 1631452 h 1765598"/>
                <a:gd name="connsiteX52" fmla="*/ 510642 w 1844621"/>
                <a:gd name="connsiteY52" fmla="*/ 1619926 h 1765598"/>
                <a:gd name="connsiteX53" fmla="*/ 1346034 w 1844621"/>
                <a:gd name="connsiteY53" fmla="*/ 1515267 h 1765598"/>
                <a:gd name="connsiteX54" fmla="*/ 1390051 w 1844621"/>
                <a:gd name="connsiteY54" fmla="*/ 1582679 h 1765598"/>
                <a:gd name="connsiteX55" fmla="*/ 1376613 w 1844621"/>
                <a:gd name="connsiteY55" fmla="*/ 1595021 h 1765598"/>
                <a:gd name="connsiteX56" fmla="*/ 1331552 w 1844621"/>
                <a:gd name="connsiteY56" fmla="*/ 1526010 h 1765598"/>
                <a:gd name="connsiteX57" fmla="*/ 1333983 w 1844621"/>
                <a:gd name="connsiteY57" fmla="*/ 1524770 h 1765598"/>
                <a:gd name="connsiteX58" fmla="*/ 492213 w 1844621"/>
                <a:gd name="connsiteY58" fmla="*/ 1511140 h 1765598"/>
                <a:gd name="connsiteX59" fmla="*/ 507877 w 1844621"/>
                <a:gd name="connsiteY59" fmla="*/ 1520095 h 1765598"/>
                <a:gd name="connsiteX60" fmla="*/ 465615 w 1844621"/>
                <a:gd name="connsiteY60" fmla="*/ 1583429 h 1765598"/>
                <a:gd name="connsiteX61" fmla="*/ 452723 w 1844621"/>
                <a:gd name="connsiteY61" fmla="*/ 1572979 h 1765598"/>
                <a:gd name="connsiteX62" fmla="*/ 451434 w 1844621"/>
                <a:gd name="connsiteY62" fmla="*/ 1572252 h 1765598"/>
                <a:gd name="connsiteX63" fmla="*/ 1399641 w 1844621"/>
                <a:gd name="connsiteY63" fmla="*/ 1472989 h 1765598"/>
                <a:gd name="connsiteX64" fmla="*/ 1447523 w 1844621"/>
                <a:gd name="connsiteY64" fmla="*/ 1533649 h 1765598"/>
                <a:gd name="connsiteX65" fmla="*/ 1433600 w 1844621"/>
                <a:gd name="connsiteY65" fmla="*/ 1542681 h 1765598"/>
                <a:gd name="connsiteX66" fmla="*/ 1432510 w 1844621"/>
                <a:gd name="connsiteY66" fmla="*/ 1543682 h 1765598"/>
                <a:gd name="connsiteX67" fmla="*/ 1385507 w 1844621"/>
                <a:gd name="connsiteY67" fmla="*/ 1484135 h 1765598"/>
                <a:gd name="connsiteX68" fmla="*/ 439084 w 1844621"/>
                <a:gd name="connsiteY68" fmla="*/ 1468240 h 1765598"/>
                <a:gd name="connsiteX69" fmla="*/ 452737 w 1844621"/>
                <a:gd name="connsiteY69" fmla="*/ 1479985 h 1765598"/>
                <a:gd name="connsiteX70" fmla="*/ 401226 w 1844621"/>
                <a:gd name="connsiteY70" fmla="*/ 1543921 h 1765598"/>
                <a:gd name="connsiteX71" fmla="*/ 385335 w 1844621"/>
                <a:gd name="connsiteY71" fmla="*/ 1534955 h 1765598"/>
                <a:gd name="connsiteX72" fmla="*/ 1452700 w 1844621"/>
                <a:gd name="connsiteY72" fmla="*/ 1430017 h 1765598"/>
                <a:gd name="connsiteX73" fmla="*/ 1511505 w 1844621"/>
                <a:gd name="connsiteY73" fmla="*/ 1492141 h 1765598"/>
                <a:gd name="connsiteX74" fmla="*/ 1496150 w 1844621"/>
                <a:gd name="connsiteY74" fmla="*/ 1502102 h 1765598"/>
                <a:gd name="connsiteX75" fmla="*/ 1439119 w 1844621"/>
                <a:gd name="connsiteY75" fmla="*/ 1441854 h 1765598"/>
                <a:gd name="connsiteX76" fmla="*/ 1449687 w 1844621"/>
                <a:gd name="connsiteY76" fmla="*/ 1433519 h 1765598"/>
                <a:gd name="connsiteX77" fmla="*/ 387391 w 1844621"/>
                <a:gd name="connsiteY77" fmla="*/ 1423768 h 1765598"/>
                <a:gd name="connsiteX78" fmla="*/ 401059 w 1844621"/>
                <a:gd name="connsiteY78" fmla="*/ 1435526 h 1765598"/>
                <a:gd name="connsiteX79" fmla="*/ 332463 w 1844621"/>
                <a:gd name="connsiteY79" fmla="*/ 1506560 h 1765598"/>
                <a:gd name="connsiteX80" fmla="*/ 313761 w 1844621"/>
                <a:gd name="connsiteY80" fmla="*/ 1500014 h 1765598"/>
                <a:gd name="connsiteX81" fmla="*/ 1497274 w 1844621"/>
                <a:gd name="connsiteY81" fmla="*/ 1378205 h 1765598"/>
                <a:gd name="connsiteX82" fmla="*/ 1583781 w 1844621"/>
                <a:gd name="connsiteY82" fmla="*/ 1454547 h 1765598"/>
                <a:gd name="connsiteX83" fmla="*/ 1565364 w 1844621"/>
                <a:gd name="connsiteY83" fmla="*/ 1462300 h 1765598"/>
                <a:gd name="connsiteX84" fmla="*/ 1485535 w 1844621"/>
                <a:gd name="connsiteY84" fmla="*/ 1391850 h 1765598"/>
                <a:gd name="connsiteX85" fmla="*/ 342078 w 1844621"/>
                <a:gd name="connsiteY85" fmla="*/ 1372754 h 1765598"/>
                <a:gd name="connsiteX86" fmla="*/ 353236 w 1844621"/>
                <a:gd name="connsiteY86" fmla="*/ 1386902 h 1765598"/>
                <a:gd name="connsiteX87" fmla="*/ 248764 w 1844621"/>
                <a:gd name="connsiteY87" fmla="*/ 1477262 h 1765598"/>
                <a:gd name="connsiteX88" fmla="*/ 229175 w 1844621"/>
                <a:gd name="connsiteY88" fmla="*/ 1470405 h 1765598"/>
                <a:gd name="connsiteX89" fmla="*/ 1541797 w 1844621"/>
                <a:gd name="connsiteY89" fmla="*/ 1326453 h 1765598"/>
                <a:gd name="connsiteX90" fmla="*/ 1671063 w 1844621"/>
                <a:gd name="connsiteY90" fmla="*/ 1421359 h 1765598"/>
                <a:gd name="connsiteX91" fmla="*/ 1652052 w 1844621"/>
                <a:gd name="connsiteY91" fmla="*/ 1425806 h 1765598"/>
                <a:gd name="connsiteX92" fmla="*/ 1648653 w 1844621"/>
                <a:gd name="connsiteY92" fmla="*/ 1427237 h 1765598"/>
                <a:gd name="connsiteX93" fmla="*/ 1530022 w 1844621"/>
                <a:gd name="connsiteY93" fmla="*/ 1340139 h 1765598"/>
                <a:gd name="connsiteX94" fmla="*/ 299862 w 1844621"/>
                <a:gd name="connsiteY94" fmla="*/ 1319225 h 1765598"/>
                <a:gd name="connsiteX95" fmla="*/ 311019 w 1844621"/>
                <a:gd name="connsiteY95" fmla="*/ 1333372 h 1765598"/>
                <a:gd name="connsiteX96" fmla="*/ 178732 w 1844621"/>
                <a:gd name="connsiteY96" fmla="*/ 1428480 h 1765598"/>
                <a:gd name="connsiteX97" fmla="*/ 180377 w 1844621"/>
                <a:gd name="connsiteY97" fmla="*/ 1409027 h 1765598"/>
                <a:gd name="connsiteX98" fmla="*/ 180067 w 1844621"/>
                <a:gd name="connsiteY98" fmla="*/ 1405352 h 1765598"/>
                <a:gd name="connsiteX99" fmla="*/ 1576542 w 1844621"/>
                <a:gd name="connsiteY99" fmla="*/ 1267609 h 1765598"/>
                <a:gd name="connsiteX100" fmla="*/ 1695816 w 1844621"/>
                <a:gd name="connsiteY100" fmla="*/ 1339681 h 1765598"/>
                <a:gd name="connsiteX101" fmla="*/ 1695348 w 1844621"/>
                <a:gd name="connsiteY101" fmla="*/ 1360430 h 1765598"/>
                <a:gd name="connsiteX102" fmla="*/ 1567606 w 1844621"/>
                <a:gd name="connsiteY102" fmla="*/ 1283241 h 1765598"/>
                <a:gd name="connsiteX103" fmla="*/ 263531 w 1844621"/>
                <a:gd name="connsiteY103" fmla="*/ 1261503 h 1765598"/>
                <a:gd name="connsiteX104" fmla="*/ 271723 w 1844621"/>
                <a:gd name="connsiteY104" fmla="*/ 1277570 h 1765598"/>
                <a:gd name="connsiteX105" fmla="*/ 174140 w 1844621"/>
                <a:gd name="connsiteY105" fmla="*/ 1335215 h 1765598"/>
                <a:gd name="connsiteX106" fmla="*/ 172457 w 1844621"/>
                <a:gd name="connsiteY106" fmla="*/ 1315303 h 1765598"/>
                <a:gd name="connsiteX107" fmla="*/ 1610398 w 1844621"/>
                <a:gd name="connsiteY107" fmla="*/ 1208387 h 1765598"/>
                <a:gd name="connsiteX108" fmla="*/ 1697816 w 1844621"/>
                <a:gd name="connsiteY108" fmla="*/ 1251024 h 1765598"/>
                <a:gd name="connsiteX109" fmla="*/ 1697369 w 1844621"/>
                <a:gd name="connsiteY109" fmla="*/ 1270832 h 1765598"/>
                <a:gd name="connsiteX110" fmla="*/ 1601446 w 1844621"/>
                <a:gd name="connsiteY110" fmla="*/ 1224047 h 1765598"/>
                <a:gd name="connsiteX111" fmla="*/ 232566 w 1844621"/>
                <a:gd name="connsiteY111" fmla="*/ 1200770 h 1765598"/>
                <a:gd name="connsiteX112" fmla="*/ 240745 w 1844621"/>
                <a:gd name="connsiteY112" fmla="*/ 1216812 h 1765598"/>
                <a:gd name="connsiteX113" fmla="*/ 160720 w 1844621"/>
                <a:gd name="connsiteY113" fmla="*/ 1254859 h 1765598"/>
                <a:gd name="connsiteX114" fmla="*/ 155991 w 1844621"/>
                <a:gd name="connsiteY114" fmla="*/ 1237178 h 1765598"/>
                <a:gd name="connsiteX115" fmla="*/ 1634958 w 1844621"/>
                <a:gd name="connsiteY115" fmla="*/ 1144690 h 1765598"/>
                <a:gd name="connsiteX116" fmla="*/ 1712099 w 1844621"/>
                <a:gd name="connsiteY116" fmla="*/ 1174082 h 1765598"/>
                <a:gd name="connsiteX117" fmla="*/ 1708482 w 1844621"/>
                <a:gd name="connsiteY117" fmla="*/ 1191966 h 1765598"/>
                <a:gd name="connsiteX118" fmla="*/ 1629176 w 1844621"/>
                <a:gd name="connsiteY118" fmla="*/ 1161750 h 1765598"/>
                <a:gd name="connsiteX119" fmla="*/ 204756 w 1844621"/>
                <a:gd name="connsiteY119" fmla="*/ 1138431 h 1765598"/>
                <a:gd name="connsiteX120" fmla="*/ 210455 w 1844621"/>
                <a:gd name="connsiteY120" fmla="*/ 1155515 h 1765598"/>
                <a:gd name="connsiteX121" fmla="*/ 141015 w 1844621"/>
                <a:gd name="connsiteY121" fmla="*/ 1181182 h 1765598"/>
                <a:gd name="connsiteX122" fmla="*/ 136727 w 1844621"/>
                <a:gd name="connsiteY122" fmla="*/ 1165150 h 1765598"/>
                <a:gd name="connsiteX123" fmla="*/ 136112 w 1844621"/>
                <a:gd name="connsiteY123" fmla="*/ 1163804 h 1765598"/>
                <a:gd name="connsiteX124" fmla="*/ 1656844 w 1844621"/>
                <a:gd name="connsiteY124" fmla="*/ 1080115 h 1765598"/>
                <a:gd name="connsiteX125" fmla="*/ 1729776 w 1844621"/>
                <a:gd name="connsiteY125" fmla="*/ 1100634 h 1765598"/>
                <a:gd name="connsiteX126" fmla="*/ 1723821 w 1844621"/>
                <a:gd name="connsiteY126" fmla="*/ 1116126 h 1765598"/>
                <a:gd name="connsiteX127" fmla="*/ 1723528 w 1844621"/>
                <a:gd name="connsiteY127" fmla="*/ 1117576 h 1765598"/>
                <a:gd name="connsiteX128" fmla="*/ 1651058 w 1844621"/>
                <a:gd name="connsiteY128" fmla="*/ 1097186 h 1765598"/>
                <a:gd name="connsiteX129" fmla="*/ 184625 w 1844621"/>
                <a:gd name="connsiteY129" fmla="*/ 1073110 h 1765598"/>
                <a:gd name="connsiteX130" fmla="*/ 188043 w 1844621"/>
                <a:gd name="connsiteY130" fmla="*/ 1088326 h 1765598"/>
                <a:gd name="connsiteX131" fmla="*/ 188810 w 1844621"/>
                <a:gd name="connsiteY131" fmla="*/ 1090624 h 1765598"/>
                <a:gd name="connsiteX132" fmla="*/ 112145 w 1844621"/>
                <a:gd name="connsiteY132" fmla="*/ 1111372 h 1765598"/>
                <a:gd name="connsiteX133" fmla="*/ 104560 w 1844621"/>
                <a:gd name="connsiteY133" fmla="*/ 1094778 h 1765598"/>
                <a:gd name="connsiteX134" fmla="*/ 1672722 w 1844621"/>
                <a:gd name="connsiteY134" fmla="*/ 1013691 h 1765598"/>
                <a:gd name="connsiteX135" fmla="*/ 1757141 w 1844621"/>
                <a:gd name="connsiteY135" fmla="*/ 1029446 h 1765598"/>
                <a:gd name="connsiteX136" fmla="*/ 1750574 w 1844621"/>
                <a:gd name="connsiteY136" fmla="*/ 1046531 h 1765598"/>
                <a:gd name="connsiteX137" fmla="*/ 1669493 w 1844621"/>
                <a:gd name="connsiteY137" fmla="*/ 1031399 h 1765598"/>
                <a:gd name="connsiteX138" fmla="*/ 170225 w 1844621"/>
                <a:gd name="connsiteY138" fmla="*/ 1006273 h 1765598"/>
                <a:gd name="connsiteX139" fmla="*/ 170936 w 1844621"/>
                <a:gd name="connsiteY139" fmla="*/ 1012170 h 1765598"/>
                <a:gd name="connsiteX140" fmla="*/ 173584 w 1844621"/>
                <a:gd name="connsiteY140" fmla="*/ 1023958 h 1765598"/>
                <a:gd name="connsiteX141" fmla="*/ 78475 w 1844621"/>
                <a:gd name="connsiteY141" fmla="*/ 1040728 h 1765598"/>
                <a:gd name="connsiteX142" fmla="*/ 67193 w 1844621"/>
                <a:gd name="connsiteY142" fmla="*/ 1024440 h 1765598"/>
                <a:gd name="connsiteX143" fmla="*/ 1681368 w 1844621"/>
                <a:gd name="connsiteY143" fmla="*/ 945892 h 1765598"/>
                <a:gd name="connsiteX144" fmla="*/ 1793516 w 1844621"/>
                <a:gd name="connsiteY144" fmla="*/ 956550 h 1765598"/>
                <a:gd name="connsiteX145" fmla="*/ 1783173 w 1844621"/>
                <a:gd name="connsiteY145" fmla="*/ 973649 h 1765598"/>
                <a:gd name="connsiteX146" fmla="*/ 1679909 w 1844621"/>
                <a:gd name="connsiteY146" fmla="*/ 963835 h 1765598"/>
                <a:gd name="connsiteX147" fmla="*/ 162034 w 1844621"/>
                <a:gd name="connsiteY147" fmla="*/ 938372 h 1765598"/>
                <a:gd name="connsiteX148" fmla="*/ 164191 w 1844621"/>
                <a:gd name="connsiteY148" fmla="*/ 956254 h 1765598"/>
                <a:gd name="connsiteX149" fmla="*/ 27981 w 1844621"/>
                <a:gd name="connsiteY149" fmla="*/ 967828 h 1765598"/>
                <a:gd name="connsiteX150" fmla="*/ 16164 w 1844621"/>
                <a:gd name="connsiteY150" fmla="*/ 950767 h 1765598"/>
                <a:gd name="connsiteX151" fmla="*/ 1683923 w 1844621"/>
                <a:gd name="connsiteY151" fmla="*/ 877596 h 1765598"/>
                <a:gd name="connsiteX152" fmla="*/ 1844621 w 1844621"/>
                <a:gd name="connsiteY152" fmla="*/ 878397 h 1765598"/>
                <a:gd name="connsiteX153" fmla="*/ 1831855 w 1844621"/>
                <a:gd name="connsiteY153" fmla="*/ 893168 h 1765598"/>
                <a:gd name="connsiteX154" fmla="*/ 1829946 w 1844621"/>
                <a:gd name="connsiteY154" fmla="*/ 896325 h 1765598"/>
                <a:gd name="connsiteX155" fmla="*/ 1684266 w 1844621"/>
                <a:gd name="connsiteY155" fmla="*/ 895598 h 1765598"/>
                <a:gd name="connsiteX156" fmla="*/ 14676 w 1844621"/>
                <a:gd name="connsiteY156" fmla="*/ 869273 h 1765598"/>
                <a:gd name="connsiteX157" fmla="*/ 160356 w 1844621"/>
                <a:gd name="connsiteY157" fmla="*/ 869999 h 1765598"/>
                <a:gd name="connsiteX158" fmla="*/ 160699 w 1844621"/>
                <a:gd name="connsiteY158" fmla="*/ 888001 h 1765598"/>
                <a:gd name="connsiteX159" fmla="*/ 0 w 1844621"/>
                <a:gd name="connsiteY159" fmla="*/ 887200 h 1765598"/>
                <a:gd name="connsiteX160" fmla="*/ 12766 w 1844621"/>
                <a:gd name="connsiteY160" fmla="*/ 872429 h 1765598"/>
                <a:gd name="connsiteX161" fmla="*/ 1816638 w 1844621"/>
                <a:gd name="connsiteY161" fmla="*/ 797770 h 1765598"/>
                <a:gd name="connsiteX162" fmla="*/ 1828455 w 1844621"/>
                <a:gd name="connsiteY162" fmla="*/ 814831 h 1765598"/>
                <a:gd name="connsiteX163" fmla="*/ 1682588 w 1844621"/>
                <a:gd name="connsiteY163" fmla="*/ 827227 h 1765598"/>
                <a:gd name="connsiteX164" fmla="*/ 1680430 w 1844621"/>
                <a:gd name="connsiteY164" fmla="*/ 809345 h 1765598"/>
                <a:gd name="connsiteX165" fmla="*/ 61447 w 1844621"/>
                <a:gd name="connsiteY165" fmla="*/ 791950 h 1765598"/>
                <a:gd name="connsiteX166" fmla="*/ 164713 w 1844621"/>
                <a:gd name="connsiteY166" fmla="*/ 801763 h 1765598"/>
                <a:gd name="connsiteX167" fmla="*/ 163253 w 1844621"/>
                <a:gd name="connsiteY167" fmla="*/ 819705 h 1765598"/>
                <a:gd name="connsiteX168" fmla="*/ 51105 w 1844621"/>
                <a:gd name="connsiteY168" fmla="*/ 809048 h 1765598"/>
                <a:gd name="connsiteX169" fmla="*/ 1766145 w 1844621"/>
                <a:gd name="connsiteY169" fmla="*/ 724870 h 1765598"/>
                <a:gd name="connsiteX170" fmla="*/ 1777427 w 1844621"/>
                <a:gd name="connsiteY170" fmla="*/ 741158 h 1765598"/>
                <a:gd name="connsiteX171" fmla="*/ 1674396 w 1844621"/>
                <a:gd name="connsiteY171" fmla="*/ 759325 h 1765598"/>
                <a:gd name="connsiteX172" fmla="*/ 1673685 w 1844621"/>
                <a:gd name="connsiteY172" fmla="*/ 753429 h 1765598"/>
                <a:gd name="connsiteX173" fmla="*/ 1670588 w 1844621"/>
                <a:gd name="connsiteY173" fmla="*/ 741719 h 1765598"/>
                <a:gd name="connsiteX174" fmla="*/ 94047 w 1844621"/>
                <a:gd name="connsiteY174" fmla="*/ 719066 h 1765598"/>
                <a:gd name="connsiteX175" fmla="*/ 175129 w 1844621"/>
                <a:gd name="connsiteY175" fmla="*/ 734198 h 1765598"/>
                <a:gd name="connsiteX176" fmla="*/ 171900 w 1844621"/>
                <a:gd name="connsiteY176" fmla="*/ 751906 h 1765598"/>
                <a:gd name="connsiteX177" fmla="*/ 87480 w 1844621"/>
                <a:gd name="connsiteY177" fmla="*/ 736151 h 1765598"/>
                <a:gd name="connsiteX178" fmla="*/ 1732475 w 1844621"/>
                <a:gd name="connsiteY178" fmla="*/ 654227 h 1765598"/>
                <a:gd name="connsiteX179" fmla="*/ 1740061 w 1844621"/>
                <a:gd name="connsiteY179" fmla="*/ 670822 h 1765598"/>
                <a:gd name="connsiteX180" fmla="*/ 1657733 w 1844621"/>
                <a:gd name="connsiteY180" fmla="*/ 693102 h 1765598"/>
                <a:gd name="connsiteX181" fmla="*/ 1653131 w 1844621"/>
                <a:gd name="connsiteY181" fmla="*/ 675699 h 1765598"/>
                <a:gd name="connsiteX182" fmla="*/ 121093 w 1844621"/>
                <a:gd name="connsiteY182" fmla="*/ 648021 h 1765598"/>
                <a:gd name="connsiteX183" fmla="*/ 193564 w 1844621"/>
                <a:gd name="connsiteY183" fmla="*/ 668412 h 1765598"/>
                <a:gd name="connsiteX184" fmla="*/ 187778 w 1844621"/>
                <a:gd name="connsiteY184" fmla="*/ 685483 h 1765598"/>
                <a:gd name="connsiteX185" fmla="*/ 114844 w 1844621"/>
                <a:gd name="connsiteY185" fmla="*/ 664963 h 1765598"/>
                <a:gd name="connsiteX186" fmla="*/ 120799 w 1844621"/>
                <a:gd name="connsiteY186" fmla="*/ 649471 h 1765598"/>
                <a:gd name="connsiteX187" fmla="*/ 1703605 w 1844621"/>
                <a:gd name="connsiteY187" fmla="*/ 584417 h 1765598"/>
                <a:gd name="connsiteX188" fmla="*/ 1707892 w 1844621"/>
                <a:gd name="connsiteY188" fmla="*/ 600448 h 1765598"/>
                <a:gd name="connsiteX189" fmla="*/ 1708508 w 1844621"/>
                <a:gd name="connsiteY189" fmla="*/ 601796 h 1765598"/>
                <a:gd name="connsiteX190" fmla="*/ 1640259 w 1844621"/>
                <a:gd name="connsiteY190" fmla="*/ 627022 h 1765598"/>
                <a:gd name="connsiteX191" fmla="*/ 1639049 w 1844621"/>
                <a:gd name="connsiteY191" fmla="*/ 622444 h 1765598"/>
                <a:gd name="connsiteX192" fmla="*/ 1633440 w 1844621"/>
                <a:gd name="connsiteY192" fmla="*/ 610352 h 1765598"/>
                <a:gd name="connsiteX193" fmla="*/ 136138 w 1844621"/>
                <a:gd name="connsiteY193" fmla="*/ 573632 h 1765598"/>
                <a:gd name="connsiteX194" fmla="*/ 215446 w 1844621"/>
                <a:gd name="connsiteY194" fmla="*/ 603848 h 1765598"/>
                <a:gd name="connsiteX195" fmla="*/ 209665 w 1844621"/>
                <a:gd name="connsiteY195" fmla="*/ 620908 h 1765598"/>
                <a:gd name="connsiteX196" fmla="*/ 132521 w 1844621"/>
                <a:gd name="connsiteY196" fmla="*/ 591516 h 1765598"/>
                <a:gd name="connsiteX197" fmla="*/ 1683900 w 1844621"/>
                <a:gd name="connsiteY197" fmla="*/ 510741 h 1765598"/>
                <a:gd name="connsiteX198" fmla="*/ 1688629 w 1844621"/>
                <a:gd name="connsiteY198" fmla="*/ 528423 h 1765598"/>
                <a:gd name="connsiteX199" fmla="*/ 1612275 w 1844621"/>
                <a:gd name="connsiteY199" fmla="*/ 564725 h 1765598"/>
                <a:gd name="connsiteX200" fmla="*/ 1604700 w 1844621"/>
                <a:gd name="connsiteY200" fmla="*/ 548396 h 1765598"/>
                <a:gd name="connsiteX201" fmla="*/ 147252 w 1844621"/>
                <a:gd name="connsiteY201" fmla="*/ 494765 h 1765598"/>
                <a:gd name="connsiteX202" fmla="*/ 243177 w 1844621"/>
                <a:gd name="connsiteY202" fmla="*/ 541551 h 1765598"/>
                <a:gd name="connsiteX203" fmla="*/ 234224 w 1844621"/>
                <a:gd name="connsiteY203" fmla="*/ 557210 h 1765598"/>
                <a:gd name="connsiteX204" fmla="*/ 146805 w 1844621"/>
                <a:gd name="connsiteY204" fmla="*/ 514573 h 1765598"/>
                <a:gd name="connsiteX205" fmla="*/ 1670480 w 1844621"/>
                <a:gd name="connsiteY205" fmla="*/ 430384 h 1765598"/>
                <a:gd name="connsiteX206" fmla="*/ 1672163 w 1844621"/>
                <a:gd name="connsiteY206" fmla="*/ 450296 h 1765598"/>
                <a:gd name="connsiteX207" fmla="*/ 1583450 w 1844621"/>
                <a:gd name="connsiteY207" fmla="*/ 502701 h 1765598"/>
                <a:gd name="connsiteX208" fmla="*/ 1573155 w 1844621"/>
                <a:gd name="connsiteY208" fmla="*/ 487877 h 1765598"/>
                <a:gd name="connsiteX209" fmla="*/ 149273 w 1844621"/>
                <a:gd name="connsiteY209" fmla="*/ 405169 h 1765598"/>
                <a:gd name="connsiteX210" fmla="*/ 277016 w 1844621"/>
                <a:gd name="connsiteY210" fmla="*/ 482359 h 1765598"/>
                <a:gd name="connsiteX211" fmla="*/ 268080 w 1844621"/>
                <a:gd name="connsiteY211" fmla="*/ 497989 h 1765598"/>
                <a:gd name="connsiteX212" fmla="*/ 148805 w 1844621"/>
                <a:gd name="connsiteY212" fmla="*/ 425916 h 1765598"/>
                <a:gd name="connsiteX213" fmla="*/ 195968 w 1844621"/>
                <a:gd name="connsiteY213" fmla="*/ 338361 h 1765598"/>
                <a:gd name="connsiteX214" fmla="*/ 314600 w 1844621"/>
                <a:gd name="connsiteY214" fmla="*/ 425459 h 1765598"/>
                <a:gd name="connsiteX215" fmla="*/ 302826 w 1844621"/>
                <a:gd name="connsiteY215" fmla="*/ 439145 h 1765598"/>
                <a:gd name="connsiteX216" fmla="*/ 173559 w 1844621"/>
                <a:gd name="connsiteY216" fmla="*/ 344239 h 1765598"/>
                <a:gd name="connsiteX217" fmla="*/ 192568 w 1844621"/>
                <a:gd name="connsiteY217" fmla="*/ 339792 h 1765598"/>
                <a:gd name="connsiteX218" fmla="*/ 1665887 w 1844621"/>
                <a:gd name="connsiteY218" fmla="*/ 337121 h 1765598"/>
                <a:gd name="connsiteX219" fmla="*/ 1664242 w 1844621"/>
                <a:gd name="connsiteY219" fmla="*/ 356571 h 1765598"/>
                <a:gd name="connsiteX220" fmla="*/ 1664553 w 1844621"/>
                <a:gd name="connsiteY220" fmla="*/ 360248 h 1765598"/>
                <a:gd name="connsiteX221" fmla="*/ 1544474 w 1844621"/>
                <a:gd name="connsiteY221" fmla="*/ 446578 h 1765598"/>
                <a:gd name="connsiteX222" fmla="*/ 1534206 w 1844621"/>
                <a:gd name="connsiteY222" fmla="*/ 431793 h 1765598"/>
                <a:gd name="connsiteX223" fmla="*/ 279257 w 1844621"/>
                <a:gd name="connsiteY223" fmla="*/ 303297 h 1765598"/>
                <a:gd name="connsiteX224" fmla="*/ 359087 w 1844621"/>
                <a:gd name="connsiteY224" fmla="*/ 373748 h 1765598"/>
                <a:gd name="connsiteX225" fmla="*/ 347347 w 1844621"/>
                <a:gd name="connsiteY225" fmla="*/ 387394 h 1765598"/>
                <a:gd name="connsiteX226" fmla="*/ 260839 w 1844621"/>
                <a:gd name="connsiteY226" fmla="*/ 311051 h 1765598"/>
                <a:gd name="connsiteX227" fmla="*/ 1595859 w 1844621"/>
                <a:gd name="connsiteY227" fmla="*/ 288337 h 1765598"/>
                <a:gd name="connsiteX228" fmla="*/ 1615448 w 1844621"/>
                <a:gd name="connsiteY228" fmla="*/ 295194 h 1765598"/>
                <a:gd name="connsiteX229" fmla="*/ 1504459 w 1844621"/>
                <a:gd name="connsiteY229" fmla="*/ 391189 h 1765598"/>
                <a:gd name="connsiteX230" fmla="*/ 1491819 w 1844621"/>
                <a:gd name="connsiteY230" fmla="*/ 378322 h 1765598"/>
                <a:gd name="connsiteX231" fmla="*/ 348471 w 1844621"/>
                <a:gd name="connsiteY231" fmla="*/ 263494 h 1765598"/>
                <a:gd name="connsiteX232" fmla="*/ 405504 w 1844621"/>
                <a:gd name="connsiteY232" fmla="*/ 323744 h 1765598"/>
                <a:gd name="connsiteX233" fmla="*/ 394934 w 1844621"/>
                <a:gd name="connsiteY233" fmla="*/ 332080 h 1765598"/>
                <a:gd name="connsiteX234" fmla="*/ 391923 w 1844621"/>
                <a:gd name="connsiteY234" fmla="*/ 335581 h 1765598"/>
                <a:gd name="connsiteX235" fmla="*/ 333116 w 1844621"/>
                <a:gd name="connsiteY235" fmla="*/ 273456 h 1765598"/>
                <a:gd name="connsiteX236" fmla="*/ 1512159 w 1844621"/>
                <a:gd name="connsiteY236" fmla="*/ 259039 h 1765598"/>
                <a:gd name="connsiteX237" fmla="*/ 1530860 w 1844621"/>
                <a:gd name="connsiteY237" fmla="*/ 265585 h 1765598"/>
                <a:gd name="connsiteX238" fmla="*/ 1456606 w 1844621"/>
                <a:gd name="connsiteY238" fmla="*/ 342477 h 1765598"/>
                <a:gd name="connsiteX239" fmla="*/ 1443988 w 1844621"/>
                <a:gd name="connsiteY239" fmla="*/ 329632 h 1765598"/>
                <a:gd name="connsiteX240" fmla="*/ 412110 w 1844621"/>
                <a:gd name="connsiteY240" fmla="*/ 221916 h 1765598"/>
                <a:gd name="connsiteX241" fmla="*/ 459114 w 1844621"/>
                <a:gd name="connsiteY241" fmla="*/ 281464 h 1765598"/>
                <a:gd name="connsiteX242" fmla="*/ 444980 w 1844621"/>
                <a:gd name="connsiteY242" fmla="*/ 292610 h 1765598"/>
                <a:gd name="connsiteX243" fmla="*/ 397097 w 1844621"/>
                <a:gd name="connsiteY243" fmla="*/ 231949 h 1765598"/>
                <a:gd name="connsiteX244" fmla="*/ 411019 w 1844621"/>
                <a:gd name="connsiteY244" fmla="*/ 222917 h 1765598"/>
                <a:gd name="connsiteX245" fmla="*/ 1443396 w 1844621"/>
                <a:gd name="connsiteY245" fmla="*/ 221678 h 1765598"/>
                <a:gd name="connsiteX246" fmla="*/ 1459286 w 1844621"/>
                <a:gd name="connsiteY246" fmla="*/ 230644 h 1765598"/>
                <a:gd name="connsiteX247" fmla="*/ 1406897 w 1844621"/>
                <a:gd name="connsiteY247" fmla="*/ 295670 h 1765598"/>
                <a:gd name="connsiteX248" fmla="*/ 1392300 w 1844621"/>
                <a:gd name="connsiteY248" fmla="*/ 285098 h 1765598"/>
                <a:gd name="connsiteX249" fmla="*/ 1379005 w 1844621"/>
                <a:gd name="connsiteY249" fmla="*/ 182170 h 1765598"/>
                <a:gd name="connsiteX250" fmla="*/ 1391896 w 1844621"/>
                <a:gd name="connsiteY250" fmla="*/ 192619 h 1765598"/>
                <a:gd name="connsiteX251" fmla="*/ 1393186 w 1844621"/>
                <a:gd name="connsiteY251" fmla="*/ 193347 h 1765598"/>
                <a:gd name="connsiteX252" fmla="*/ 1351622 w 1844621"/>
                <a:gd name="connsiteY252" fmla="*/ 255636 h 1765598"/>
                <a:gd name="connsiteX253" fmla="*/ 1337034 w 1844621"/>
                <a:gd name="connsiteY253" fmla="*/ 245070 h 1765598"/>
                <a:gd name="connsiteX254" fmla="*/ 468008 w 1844621"/>
                <a:gd name="connsiteY254" fmla="*/ 170577 h 1765598"/>
                <a:gd name="connsiteX255" fmla="*/ 513069 w 1844621"/>
                <a:gd name="connsiteY255" fmla="*/ 239589 h 1765598"/>
                <a:gd name="connsiteX256" fmla="*/ 510638 w 1844621"/>
                <a:gd name="connsiteY256" fmla="*/ 240828 h 1765598"/>
                <a:gd name="connsiteX257" fmla="*/ 498586 w 1844621"/>
                <a:gd name="connsiteY257" fmla="*/ 250333 h 1765598"/>
                <a:gd name="connsiteX258" fmla="*/ 454568 w 1844621"/>
                <a:gd name="connsiteY258" fmla="*/ 182920 h 1765598"/>
                <a:gd name="connsiteX259" fmla="*/ 1319759 w 1844621"/>
                <a:gd name="connsiteY259" fmla="*/ 134146 h 1765598"/>
                <a:gd name="connsiteX260" fmla="*/ 1333978 w 1844621"/>
                <a:gd name="connsiteY260" fmla="*/ 145672 h 1765598"/>
                <a:gd name="connsiteX261" fmla="*/ 1294036 w 1844621"/>
                <a:gd name="connsiteY261" fmla="*/ 219016 h 1765598"/>
                <a:gd name="connsiteX262" fmla="*/ 1277891 w 1844621"/>
                <a:gd name="connsiteY262" fmla="*/ 211027 h 1765598"/>
                <a:gd name="connsiteX263" fmla="*/ 523355 w 1844621"/>
                <a:gd name="connsiteY263" fmla="*/ 113305 h 1765598"/>
                <a:gd name="connsiteX264" fmla="*/ 573987 w 1844621"/>
                <a:gd name="connsiteY264" fmla="*/ 208530 h 1765598"/>
                <a:gd name="connsiteX265" fmla="*/ 557949 w 1844621"/>
                <a:gd name="connsiteY265" fmla="*/ 216707 h 1765598"/>
                <a:gd name="connsiteX266" fmla="*/ 511350 w 1844621"/>
                <a:gd name="connsiteY266" fmla="*/ 129068 h 1765598"/>
                <a:gd name="connsiteX267" fmla="*/ 1261668 w 1844621"/>
                <a:gd name="connsiteY267" fmla="*/ 77024 h 1765598"/>
                <a:gd name="connsiteX268" fmla="*/ 1274734 w 1844621"/>
                <a:gd name="connsiteY268" fmla="*/ 92144 h 1765598"/>
                <a:gd name="connsiteX269" fmla="*/ 1232872 w 1844621"/>
                <a:gd name="connsiteY269" fmla="*/ 188750 h 1765598"/>
                <a:gd name="connsiteX270" fmla="*/ 1216718 w 1844621"/>
                <a:gd name="connsiteY270" fmla="*/ 180757 h 1765598"/>
                <a:gd name="connsiteX271" fmla="*/ 879964 w 1844621"/>
                <a:gd name="connsiteY271" fmla="*/ 47539 h 1765598"/>
                <a:gd name="connsiteX272" fmla="*/ 896536 w 1844621"/>
                <a:gd name="connsiteY272" fmla="*/ 48415 h 1765598"/>
                <a:gd name="connsiteX273" fmla="*/ 898006 w 1844621"/>
                <a:gd name="connsiteY273" fmla="*/ 48246 h 1765598"/>
                <a:gd name="connsiteX274" fmla="*/ 900930 w 1844621"/>
                <a:gd name="connsiteY274" fmla="*/ 121496 h 1765598"/>
                <a:gd name="connsiteX275" fmla="*/ 882930 w 1844621"/>
                <a:gd name="connsiteY275" fmla="*/ 121839 h 1765598"/>
                <a:gd name="connsiteX276" fmla="*/ 803804 w 1844621"/>
                <a:gd name="connsiteY276" fmla="*/ 43511 h 1765598"/>
                <a:gd name="connsiteX277" fmla="*/ 822082 w 1844621"/>
                <a:gd name="connsiteY277" fmla="*/ 44478 h 1765598"/>
                <a:gd name="connsiteX278" fmla="*/ 832792 w 1844621"/>
                <a:gd name="connsiteY278" fmla="*/ 126618 h 1765598"/>
                <a:gd name="connsiteX279" fmla="*/ 814920 w 1844621"/>
                <a:gd name="connsiteY279" fmla="*/ 128774 h 1765598"/>
                <a:gd name="connsiteX280" fmla="*/ 577653 w 1844621"/>
                <a:gd name="connsiteY280" fmla="*/ 42008 h 1765598"/>
                <a:gd name="connsiteX281" fmla="*/ 634782 w 1844621"/>
                <a:gd name="connsiteY281" fmla="*/ 177534 h 1765598"/>
                <a:gd name="connsiteX282" fmla="*/ 618704 w 1844621"/>
                <a:gd name="connsiteY282" fmla="*/ 185731 h 1765598"/>
                <a:gd name="connsiteX283" fmla="*/ 565079 w 1844621"/>
                <a:gd name="connsiteY283" fmla="*/ 58518 h 1765598"/>
                <a:gd name="connsiteX284" fmla="*/ 973404 w 1844621"/>
                <a:gd name="connsiteY284" fmla="*/ 39567 h 1765598"/>
                <a:gd name="connsiteX285" fmla="*/ 969228 w 1844621"/>
                <a:gd name="connsiteY285" fmla="*/ 123258 h 1765598"/>
                <a:gd name="connsiteX286" fmla="*/ 951312 w 1844621"/>
                <a:gd name="connsiteY286" fmla="*/ 121130 h 1765598"/>
                <a:gd name="connsiteX287" fmla="*/ 955278 w 1844621"/>
                <a:gd name="connsiteY287" fmla="*/ 41654 h 1765598"/>
                <a:gd name="connsiteX288" fmla="*/ 723233 w 1844621"/>
                <a:gd name="connsiteY288" fmla="*/ 31443 h 1765598"/>
                <a:gd name="connsiteX289" fmla="*/ 742691 w 1844621"/>
                <a:gd name="connsiteY289" fmla="*/ 35995 h 1765598"/>
                <a:gd name="connsiteX290" fmla="*/ 765354 w 1844621"/>
                <a:gd name="connsiteY290" fmla="*/ 137622 h 1765598"/>
                <a:gd name="connsiteX291" fmla="*/ 747791 w 1844621"/>
                <a:gd name="connsiteY291" fmla="*/ 141567 h 1765598"/>
                <a:gd name="connsiteX292" fmla="*/ 1051847 w 1844621"/>
                <a:gd name="connsiteY292" fmla="*/ 25765 h 1765598"/>
                <a:gd name="connsiteX293" fmla="*/ 1037014 w 1844621"/>
                <a:gd name="connsiteY293" fmla="*/ 131308 h 1765598"/>
                <a:gd name="connsiteX294" fmla="*/ 1019135 w 1844621"/>
                <a:gd name="connsiteY294" fmla="*/ 129184 h 1765598"/>
                <a:gd name="connsiteX295" fmla="*/ 1032869 w 1844621"/>
                <a:gd name="connsiteY295" fmla="*/ 31462 h 1765598"/>
                <a:gd name="connsiteX296" fmla="*/ 633115 w 1844621"/>
                <a:gd name="connsiteY296" fmla="*/ 6990 h 1765598"/>
                <a:gd name="connsiteX297" fmla="*/ 651107 w 1844621"/>
                <a:gd name="connsiteY297" fmla="*/ 14566 h 1765598"/>
                <a:gd name="connsiteX298" fmla="*/ 654699 w 1844621"/>
                <a:gd name="connsiteY298" fmla="*/ 15406 h 1765598"/>
                <a:gd name="connsiteX299" fmla="*/ 699105 w 1844621"/>
                <a:gd name="connsiteY299" fmla="*/ 154429 h 1765598"/>
                <a:gd name="connsiteX300" fmla="*/ 682029 w 1844621"/>
                <a:gd name="connsiteY300" fmla="*/ 160125 h 1765598"/>
                <a:gd name="connsiteX301" fmla="*/ 1203134 w 1844621"/>
                <a:gd name="connsiteY301" fmla="*/ 4273 h 1765598"/>
                <a:gd name="connsiteX302" fmla="*/ 1213236 w 1844621"/>
                <a:gd name="connsiteY302" fmla="*/ 20976 h 1765598"/>
                <a:gd name="connsiteX303" fmla="*/ 1215649 w 1844621"/>
                <a:gd name="connsiteY303" fmla="*/ 23769 h 1765598"/>
                <a:gd name="connsiteX304" fmla="*/ 1169442 w 1844621"/>
                <a:gd name="connsiteY304" fmla="*/ 163605 h 1765598"/>
                <a:gd name="connsiteX305" fmla="*/ 1152188 w 1844621"/>
                <a:gd name="connsiteY305" fmla="*/ 158449 h 1765598"/>
                <a:gd name="connsiteX306" fmla="*/ 1137683 w 1844621"/>
                <a:gd name="connsiteY306" fmla="*/ 0 h 1765598"/>
                <a:gd name="connsiteX307" fmla="*/ 1104046 w 1844621"/>
                <a:gd name="connsiteY307" fmla="*/ 144062 h 1765598"/>
                <a:gd name="connsiteX308" fmla="*/ 1086767 w 1844621"/>
                <a:gd name="connsiteY308" fmla="*/ 138898 h 1765598"/>
                <a:gd name="connsiteX309" fmla="*/ 1117806 w 1844621"/>
                <a:gd name="connsiteY309" fmla="*/ 5966 h 17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1844621" h="1765598">
                  <a:moveTo>
                    <a:pt x="961691" y="1643760"/>
                  </a:moveTo>
                  <a:lnTo>
                    <a:pt x="964657" y="1718060"/>
                  </a:lnTo>
                  <a:lnTo>
                    <a:pt x="948083" y="1717184"/>
                  </a:lnTo>
                  <a:lnTo>
                    <a:pt x="946614" y="1717353"/>
                  </a:lnTo>
                  <a:lnTo>
                    <a:pt x="943691" y="1644103"/>
                  </a:lnTo>
                  <a:close/>
                  <a:moveTo>
                    <a:pt x="875350" y="1643169"/>
                  </a:moveTo>
                  <a:lnTo>
                    <a:pt x="893299" y="1644629"/>
                  </a:lnTo>
                  <a:lnTo>
                    <a:pt x="889341" y="1723945"/>
                  </a:lnTo>
                  <a:lnTo>
                    <a:pt x="871214" y="1726031"/>
                  </a:lnTo>
                  <a:close/>
                  <a:moveTo>
                    <a:pt x="1029699" y="1636826"/>
                  </a:moveTo>
                  <a:lnTo>
                    <a:pt x="1040815" y="1722087"/>
                  </a:lnTo>
                  <a:lnTo>
                    <a:pt x="1022537" y="1721121"/>
                  </a:lnTo>
                  <a:lnTo>
                    <a:pt x="1011828" y="1638982"/>
                  </a:lnTo>
                  <a:close/>
                  <a:moveTo>
                    <a:pt x="807350" y="1636115"/>
                  </a:moveTo>
                  <a:lnTo>
                    <a:pt x="822430" y="1638864"/>
                  </a:lnTo>
                  <a:lnTo>
                    <a:pt x="825110" y="1639083"/>
                  </a:lnTo>
                  <a:lnTo>
                    <a:pt x="811751" y="1734136"/>
                  </a:lnTo>
                  <a:lnTo>
                    <a:pt x="792774" y="1739833"/>
                  </a:lnTo>
                  <a:close/>
                  <a:moveTo>
                    <a:pt x="1096827" y="1624033"/>
                  </a:moveTo>
                  <a:lnTo>
                    <a:pt x="1121385" y="1734155"/>
                  </a:lnTo>
                  <a:lnTo>
                    <a:pt x="1101928" y="1729603"/>
                  </a:lnTo>
                  <a:lnTo>
                    <a:pt x="1079265" y="1627978"/>
                  </a:lnTo>
                  <a:close/>
                  <a:moveTo>
                    <a:pt x="740342" y="1622534"/>
                  </a:moveTo>
                  <a:lnTo>
                    <a:pt x="749046" y="1625484"/>
                  </a:lnTo>
                  <a:lnTo>
                    <a:pt x="757767" y="1627074"/>
                  </a:lnTo>
                  <a:lnTo>
                    <a:pt x="726815" y="1759631"/>
                  </a:lnTo>
                  <a:lnTo>
                    <a:pt x="706937" y="1765598"/>
                  </a:lnTo>
                  <a:close/>
                  <a:moveTo>
                    <a:pt x="1162592" y="1605474"/>
                  </a:moveTo>
                  <a:lnTo>
                    <a:pt x="1211506" y="1758609"/>
                  </a:lnTo>
                  <a:lnTo>
                    <a:pt x="1193512" y="1751032"/>
                  </a:lnTo>
                  <a:lnTo>
                    <a:pt x="1189921" y="1750192"/>
                  </a:lnTo>
                  <a:lnTo>
                    <a:pt x="1145515" y="1611170"/>
                  </a:lnTo>
                  <a:close/>
                  <a:moveTo>
                    <a:pt x="675637" y="1600604"/>
                  </a:moveTo>
                  <a:lnTo>
                    <a:pt x="692686" y="1606382"/>
                  </a:lnTo>
                  <a:lnTo>
                    <a:pt x="641486" y="1761326"/>
                  </a:lnTo>
                  <a:lnTo>
                    <a:pt x="631383" y="1744623"/>
                  </a:lnTo>
                  <a:lnTo>
                    <a:pt x="628970" y="1741831"/>
                  </a:lnTo>
                  <a:close/>
                  <a:moveTo>
                    <a:pt x="1225916" y="1579868"/>
                  </a:moveTo>
                  <a:lnTo>
                    <a:pt x="1279540" y="1707080"/>
                  </a:lnTo>
                  <a:lnTo>
                    <a:pt x="1266966" y="1723591"/>
                  </a:lnTo>
                  <a:lnTo>
                    <a:pt x="1209837" y="1588066"/>
                  </a:lnTo>
                  <a:close/>
                  <a:moveTo>
                    <a:pt x="610954" y="1578681"/>
                  </a:moveTo>
                  <a:lnTo>
                    <a:pt x="628059" y="1584478"/>
                  </a:lnTo>
                  <a:lnTo>
                    <a:pt x="582951" y="1688574"/>
                  </a:lnTo>
                  <a:lnTo>
                    <a:pt x="569886" y="1673454"/>
                  </a:lnTo>
                  <a:close/>
                  <a:moveTo>
                    <a:pt x="1286670" y="1548893"/>
                  </a:moveTo>
                  <a:lnTo>
                    <a:pt x="1333269" y="1636531"/>
                  </a:lnTo>
                  <a:lnTo>
                    <a:pt x="1321264" y="1652294"/>
                  </a:lnTo>
                  <a:lnTo>
                    <a:pt x="1270632" y="1557070"/>
                  </a:lnTo>
                  <a:close/>
                  <a:moveTo>
                    <a:pt x="551444" y="1545001"/>
                  </a:moveTo>
                  <a:lnTo>
                    <a:pt x="567074" y="1553937"/>
                  </a:lnTo>
                  <a:lnTo>
                    <a:pt x="524862" y="1631452"/>
                  </a:lnTo>
                  <a:lnTo>
                    <a:pt x="510642" y="1619926"/>
                  </a:lnTo>
                  <a:close/>
                  <a:moveTo>
                    <a:pt x="1346034" y="1515267"/>
                  </a:moveTo>
                  <a:lnTo>
                    <a:pt x="1390051" y="1582679"/>
                  </a:lnTo>
                  <a:lnTo>
                    <a:pt x="1376613" y="1595021"/>
                  </a:lnTo>
                  <a:lnTo>
                    <a:pt x="1331552" y="1526010"/>
                  </a:lnTo>
                  <a:lnTo>
                    <a:pt x="1333983" y="1524770"/>
                  </a:lnTo>
                  <a:close/>
                  <a:moveTo>
                    <a:pt x="492213" y="1511140"/>
                  </a:moveTo>
                  <a:lnTo>
                    <a:pt x="507877" y="1520095"/>
                  </a:lnTo>
                  <a:lnTo>
                    <a:pt x="465615" y="1583429"/>
                  </a:lnTo>
                  <a:lnTo>
                    <a:pt x="452723" y="1572979"/>
                  </a:lnTo>
                  <a:lnTo>
                    <a:pt x="451434" y="1572252"/>
                  </a:lnTo>
                  <a:close/>
                  <a:moveTo>
                    <a:pt x="1399641" y="1472989"/>
                  </a:moveTo>
                  <a:lnTo>
                    <a:pt x="1447523" y="1533649"/>
                  </a:lnTo>
                  <a:lnTo>
                    <a:pt x="1433600" y="1542681"/>
                  </a:lnTo>
                  <a:lnTo>
                    <a:pt x="1432510" y="1543682"/>
                  </a:lnTo>
                  <a:lnTo>
                    <a:pt x="1385507" y="1484135"/>
                  </a:lnTo>
                  <a:close/>
                  <a:moveTo>
                    <a:pt x="439084" y="1468240"/>
                  </a:moveTo>
                  <a:lnTo>
                    <a:pt x="452737" y="1479985"/>
                  </a:lnTo>
                  <a:lnTo>
                    <a:pt x="401226" y="1543921"/>
                  </a:lnTo>
                  <a:lnTo>
                    <a:pt x="385335" y="1534955"/>
                  </a:lnTo>
                  <a:close/>
                  <a:moveTo>
                    <a:pt x="1452700" y="1430017"/>
                  </a:moveTo>
                  <a:lnTo>
                    <a:pt x="1511505" y="1492141"/>
                  </a:lnTo>
                  <a:lnTo>
                    <a:pt x="1496150" y="1502102"/>
                  </a:lnTo>
                  <a:lnTo>
                    <a:pt x="1439119" y="1441854"/>
                  </a:lnTo>
                  <a:lnTo>
                    <a:pt x="1449687" y="1433519"/>
                  </a:lnTo>
                  <a:close/>
                  <a:moveTo>
                    <a:pt x="387391" y="1423768"/>
                  </a:moveTo>
                  <a:lnTo>
                    <a:pt x="401059" y="1435526"/>
                  </a:lnTo>
                  <a:lnTo>
                    <a:pt x="332463" y="1506560"/>
                  </a:lnTo>
                  <a:lnTo>
                    <a:pt x="313761" y="1500014"/>
                  </a:lnTo>
                  <a:close/>
                  <a:moveTo>
                    <a:pt x="1497274" y="1378205"/>
                  </a:moveTo>
                  <a:lnTo>
                    <a:pt x="1583781" y="1454547"/>
                  </a:lnTo>
                  <a:lnTo>
                    <a:pt x="1565364" y="1462300"/>
                  </a:lnTo>
                  <a:lnTo>
                    <a:pt x="1485535" y="1391850"/>
                  </a:lnTo>
                  <a:close/>
                  <a:moveTo>
                    <a:pt x="342078" y="1372754"/>
                  </a:moveTo>
                  <a:lnTo>
                    <a:pt x="353236" y="1386902"/>
                  </a:lnTo>
                  <a:lnTo>
                    <a:pt x="248764" y="1477262"/>
                  </a:lnTo>
                  <a:lnTo>
                    <a:pt x="229175" y="1470405"/>
                  </a:lnTo>
                  <a:close/>
                  <a:moveTo>
                    <a:pt x="1541797" y="1326453"/>
                  </a:moveTo>
                  <a:lnTo>
                    <a:pt x="1671063" y="1421359"/>
                  </a:lnTo>
                  <a:lnTo>
                    <a:pt x="1652052" y="1425806"/>
                  </a:lnTo>
                  <a:lnTo>
                    <a:pt x="1648653" y="1427237"/>
                  </a:lnTo>
                  <a:lnTo>
                    <a:pt x="1530022" y="1340139"/>
                  </a:lnTo>
                  <a:close/>
                  <a:moveTo>
                    <a:pt x="299862" y="1319225"/>
                  </a:moveTo>
                  <a:lnTo>
                    <a:pt x="311019" y="1333372"/>
                  </a:lnTo>
                  <a:lnTo>
                    <a:pt x="178732" y="1428480"/>
                  </a:lnTo>
                  <a:lnTo>
                    <a:pt x="180377" y="1409027"/>
                  </a:lnTo>
                  <a:lnTo>
                    <a:pt x="180067" y="1405352"/>
                  </a:lnTo>
                  <a:close/>
                  <a:moveTo>
                    <a:pt x="1576542" y="1267609"/>
                  </a:moveTo>
                  <a:lnTo>
                    <a:pt x="1695816" y="1339681"/>
                  </a:lnTo>
                  <a:lnTo>
                    <a:pt x="1695348" y="1360430"/>
                  </a:lnTo>
                  <a:lnTo>
                    <a:pt x="1567606" y="1283241"/>
                  </a:lnTo>
                  <a:close/>
                  <a:moveTo>
                    <a:pt x="263531" y="1261503"/>
                  </a:moveTo>
                  <a:lnTo>
                    <a:pt x="271723" y="1277570"/>
                  </a:lnTo>
                  <a:lnTo>
                    <a:pt x="174140" y="1335215"/>
                  </a:lnTo>
                  <a:lnTo>
                    <a:pt x="172457" y="1315303"/>
                  </a:lnTo>
                  <a:close/>
                  <a:moveTo>
                    <a:pt x="1610398" y="1208387"/>
                  </a:moveTo>
                  <a:lnTo>
                    <a:pt x="1697816" y="1251024"/>
                  </a:lnTo>
                  <a:lnTo>
                    <a:pt x="1697369" y="1270832"/>
                  </a:lnTo>
                  <a:lnTo>
                    <a:pt x="1601446" y="1224047"/>
                  </a:lnTo>
                  <a:close/>
                  <a:moveTo>
                    <a:pt x="232566" y="1200770"/>
                  </a:moveTo>
                  <a:lnTo>
                    <a:pt x="240745" y="1216812"/>
                  </a:lnTo>
                  <a:lnTo>
                    <a:pt x="160720" y="1254859"/>
                  </a:lnTo>
                  <a:lnTo>
                    <a:pt x="155991" y="1237178"/>
                  </a:lnTo>
                  <a:close/>
                  <a:moveTo>
                    <a:pt x="1634958" y="1144690"/>
                  </a:moveTo>
                  <a:lnTo>
                    <a:pt x="1712099" y="1174082"/>
                  </a:lnTo>
                  <a:lnTo>
                    <a:pt x="1708482" y="1191966"/>
                  </a:lnTo>
                  <a:lnTo>
                    <a:pt x="1629176" y="1161750"/>
                  </a:lnTo>
                  <a:close/>
                  <a:moveTo>
                    <a:pt x="204756" y="1138431"/>
                  </a:moveTo>
                  <a:lnTo>
                    <a:pt x="210455" y="1155515"/>
                  </a:lnTo>
                  <a:lnTo>
                    <a:pt x="141015" y="1181182"/>
                  </a:lnTo>
                  <a:lnTo>
                    <a:pt x="136727" y="1165150"/>
                  </a:lnTo>
                  <a:lnTo>
                    <a:pt x="136112" y="1163804"/>
                  </a:lnTo>
                  <a:close/>
                  <a:moveTo>
                    <a:pt x="1656844" y="1080115"/>
                  </a:moveTo>
                  <a:lnTo>
                    <a:pt x="1729776" y="1100634"/>
                  </a:lnTo>
                  <a:lnTo>
                    <a:pt x="1723821" y="1116126"/>
                  </a:lnTo>
                  <a:lnTo>
                    <a:pt x="1723528" y="1117576"/>
                  </a:lnTo>
                  <a:lnTo>
                    <a:pt x="1651058" y="1097186"/>
                  </a:lnTo>
                  <a:close/>
                  <a:moveTo>
                    <a:pt x="184625" y="1073110"/>
                  </a:moveTo>
                  <a:lnTo>
                    <a:pt x="188043" y="1088326"/>
                  </a:lnTo>
                  <a:lnTo>
                    <a:pt x="188810" y="1090624"/>
                  </a:lnTo>
                  <a:lnTo>
                    <a:pt x="112145" y="1111372"/>
                  </a:lnTo>
                  <a:lnTo>
                    <a:pt x="104560" y="1094778"/>
                  </a:lnTo>
                  <a:close/>
                  <a:moveTo>
                    <a:pt x="1672722" y="1013691"/>
                  </a:moveTo>
                  <a:lnTo>
                    <a:pt x="1757141" y="1029446"/>
                  </a:lnTo>
                  <a:lnTo>
                    <a:pt x="1750574" y="1046531"/>
                  </a:lnTo>
                  <a:lnTo>
                    <a:pt x="1669493" y="1031399"/>
                  </a:lnTo>
                  <a:close/>
                  <a:moveTo>
                    <a:pt x="170225" y="1006273"/>
                  </a:moveTo>
                  <a:lnTo>
                    <a:pt x="170936" y="1012170"/>
                  </a:lnTo>
                  <a:lnTo>
                    <a:pt x="173584" y="1023958"/>
                  </a:lnTo>
                  <a:lnTo>
                    <a:pt x="78475" y="1040728"/>
                  </a:lnTo>
                  <a:lnTo>
                    <a:pt x="67193" y="1024440"/>
                  </a:lnTo>
                  <a:close/>
                  <a:moveTo>
                    <a:pt x="1681368" y="945892"/>
                  </a:moveTo>
                  <a:lnTo>
                    <a:pt x="1793516" y="956550"/>
                  </a:lnTo>
                  <a:lnTo>
                    <a:pt x="1783173" y="973649"/>
                  </a:lnTo>
                  <a:lnTo>
                    <a:pt x="1679909" y="963835"/>
                  </a:lnTo>
                  <a:close/>
                  <a:moveTo>
                    <a:pt x="162034" y="938372"/>
                  </a:moveTo>
                  <a:lnTo>
                    <a:pt x="164191" y="956254"/>
                  </a:lnTo>
                  <a:lnTo>
                    <a:pt x="27981" y="967828"/>
                  </a:lnTo>
                  <a:lnTo>
                    <a:pt x="16164" y="950767"/>
                  </a:lnTo>
                  <a:close/>
                  <a:moveTo>
                    <a:pt x="1683923" y="877596"/>
                  </a:moveTo>
                  <a:lnTo>
                    <a:pt x="1844621" y="878397"/>
                  </a:lnTo>
                  <a:lnTo>
                    <a:pt x="1831855" y="893168"/>
                  </a:lnTo>
                  <a:lnTo>
                    <a:pt x="1829946" y="896325"/>
                  </a:lnTo>
                  <a:lnTo>
                    <a:pt x="1684266" y="895598"/>
                  </a:lnTo>
                  <a:close/>
                  <a:moveTo>
                    <a:pt x="14676" y="869273"/>
                  </a:moveTo>
                  <a:lnTo>
                    <a:pt x="160356" y="869999"/>
                  </a:lnTo>
                  <a:lnTo>
                    <a:pt x="160699" y="888001"/>
                  </a:lnTo>
                  <a:lnTo>
                    <a:pt x="0" y="887200"/>
                  </a:lnTo>
                  <a:lnTo>
                    <a:pt x="12766" y="872429"/>
                  </a:lnTo>
                  <a:close/>
                  <a:moveTo>
                    <a:pt x="1816638" y="797770"/>
                  </a:moveTo>
                  <a:lnTo>
                    <a:pt x="1828455" y="814831"/>
                  </a:lnTo>
                  <a:lnTo>
                    <a:pt x="1682588" y="827227"/>
                  </a:lnTo>
                  <a:lnTo>
                    <a:pt x="1680430" y="809345"/>
                  </a:lnTo>
                  <a:close/>
                  <a:moveTo>
                    <a:pt x="61447" y="791950"/>
                  </a:moveTo>
                  <a:lnTo>
                    <a:pt x="164713" y="801763"/>
                  </a:lnTo>
                  <a:lnTo>
                    <a:pt x="163253" y="819705"/>
                  </a:lnTo>
                  <a:lnTo>
                    <a:pt x="51105" y="809048"/>
                  </a:lnTo>
                  <a:close/>
                  <a:moveTo>
                    <a:pt x="1766145" y="724870"/>
                  </a:moveTo>
                  <a:lnTo>
                    <a:pt x="1777427" y="741158"/>
                  </a:lnTo>
                  <a:lnTo>
                    <a:pt x="1674396" y="759325"/>
                  </a:lnTo>
                  <a:lnTo>
                    <a:pt x="1673685" y="753429"/>
                  </a:lnTo>
                  <a:lnTo>
                    <a:pt x="1670588" y="741719"/>
                  </a:lnTo>
                  <a:close/>
                  <a:moveTo>
                    <a:pt x="94047" y="719066"/>
                  </a:moveTo>
                  <a:lnTo>
                    <a:pt x="175129" y="734198"/>
                  </a:lnTo>
                  <a:lnTo>
                    <a:pt x="171900" y="751906"/>
                  </a:lnTo>
                  <a:lnTo>
                    <a:pt x="87480" y="736151"/>
                  </a:lnTo>
                  <a:close/>
                  <a:moveTo>
                    <a:pt x="1732475" y="654227"/>
                  </a:moveTo>
                  <a:lnTo>
                    <a:pt x="1740061" y="670822"/>
                  </a:lnTo>
                  <a:lnTo>
                    <a:pt x="1657733" y="693102"/>
                  </a:lnTo>
                  <a:lnTo>
                    <a:pt x="1653131" y="675699"/>
                  </a:lnTo>
                  <a:close/>
                  <a:moveTo>
                    <a:pt x="121093" y="648021"/>
                  </a:moveTo>
                  <a:lnTo>
                    <a:pt x="193564" y="668412"/>
                  </a:lnTo>
                  <a:lnTo>
                    <a:pt x="187778" y="685483"/>
                  </a:lnTo>
                  <a:lnTo>
                    <a:pt x="114844" y="664963"/>
                  </a:lnTo>
                  <a:lnTo>
                    <a:pt x="120799" y="649471"/>
                  </a:lnTo>
                  <a:close/>
                  <a:moveTo>
                    <a:pt x="1703605" y="584417"/>
                  </a:moveTo>
                  <a:lnTo>
                    <a:pt x="1707892" y="600448"/>
                  </a:lnTo>
                  <a:lnTo>
                    <a:pt x="1708508" y="601796"/>
                  </a:lnTo>
                  <a:lnTo>
                    <a:pt x="1640259" y="627022"/>
                  </a:lnTo>
                  <a:lnTo>
                    <a:pt x="1639049" y="622444"/>
                  </a:lnTo>
                  <a:lnTo>
                    <a:pt x="1633440" y="610352"/>
                  </a:lnTo>
                  <a:close/>
                  <a:moveTo>
                    <a:pt x="136138" y="573632"/>
                  </a:moveTo>
                  <a:lnTo>
                    <a:pt x="215446" y="603848"/>
                  </a:lnTo>
                  <a:lnTo>
                    <a:pt x="209665" y="620908"/>
                  </a:lnTo>
                  <a:lnTo>
                    <a:pt x="132521" y="591516"/>
                  </a:lnTo>
                  <a:close/>
                  <a:moveTo>
                    <a:pt x="1683900" y="510741"/>
                  </a:moveTo>
                  <a:lnTo>
                    <a:pt x="1688629" y="528423"/>
                  </a:lnTo>
                  <a:lnTo>
                    <a:pt x="1612275" y="564725"/>
                  </a:lnTo>
                  <a:lnTo>
                    <a:pt x="1604700" y="548396"/>
                  </a:lnTo>
                  <a:close/>
                  <a:moveTo>
                    <a:pt x="147252" y="494765"/>
                  </a:moveTo>
                  <a:lnTo>
                    <a:pt x="243177" y="541551"/>
                  </a:lnTo>
                  <a:lnTo>
                    <a:pt x="234224" y="557210"/>
                  </a:lnTo>
                  <a:lnTo>
                    <a:pt x="146805" y="514573"/>
                  </a:lnTo>
                  <a:close/>
                  <a:moveTo>
                    <a:pt x="1670480" y="430384"/>
                  </a:moveTo>
                  <a:lnTo>
                    <a:pt x="1672163" y="450296"/>
                  </a:lnTo>
                  <a:lnTo>
                    <a:pt x="1583450" y="502701"/>
                  </a:lnTo>
                  <a:lnTo>
                    <a:pt x="1573155" y="487877"/>
                  </a:lnTo>
                  <a:close/>
                  <a:moveTo>
                    <a:pt x="149273" y="405169"/>
                  </a:moveTo>
                  <a:lnTo>
                    <a:pt x="277016" y="482359"/>
                  </a:lnTo>
                  <a:lnTo>
                    <a:pt x="268080" y="497989"/>
                  </a:lnTo>
                  <a:lnTo>
                    <a:pt x="148805" y="425916"/>
                  </a:lnTo>
                  <a:close/>
                  <a:moveTo>
                    <a:pt x="195968" y="338361"/>
                  </a:moveTo>
                  <a:lnTo>
                    <a:pt x="314600" y="425459"/>
                  </a:lnTo>
                  <a:lnTo>
                    <a:pt x="302826" y="439145"/>
                  </a:lnTo>
                  <a:lnTo>
                    <a:pt x="173559" y="344239"/>
                  </a:lnTo>
                  <a:lnTo>
                    <a:pt x="192568" y="339792"/>
                  </a:lnTo>
                  <a:close/>
                  <a:moveTo>
                    <a:pt x="1665887" y="337121"/>
                  </a:moveTo>
                  <a:lnTo>
                    <a:pt x="1664242" y="356571"/>
                  </a:lnTo>
                  <a:lnTo>
                    <a:pt x="1664553" y="360248"/>
                  </a:lnTo>
                  <a:lnTo>
                    <a:pt x="1544474" y="446578"/>
                  </a:lnTo>
                  <a:lnTo>
                    <a:pt x="1534206" y="431793"/>
                  </a:lnTo>
                  <a:close/>
                  <a:moveTo>
                    <a:pt x="279257" y="303297"/>
                  </a:moveTo>
                  <a:lnTo>
                    <a:pt x="359087" y="373748"/>
                  </a:lnTo>
                  <a:lnTo>
                    <a:pt x="347347" y="387394"/>
                  </a:lnTo>
                  <a:lnTo>
                    <a:pt x="260839" y="311051"/>
                  </a:lnTo>
                  <a:close/>
                  <a:moveTo>
                    <a:pt x="1595859" y="288337"/>
                  </a:moveTo>
                  <a:lnTo>
                    <a:pt x="1615448" y="295194"/>
                  </a:lnTo>
                  <a:lnTo>
                    <a:pt x="1504459" y="391189"/>
                  </a:lnTo>
                  <a:lnTo>
                    <a:pt x="1491819" y="378322"/>
                  </a:lnTo>
                  <a:close/>
                  <a:moveTo>
                    <a:pt x="348471" y="263494"/>
                  </a:moveTo>
                  <a:lnTo>
                    <a:pt x="405504" y="323744"/>
                  </a:lnTo>
                  <a:lnTo>
                    <a:pt x="394934" y="332080"/>
                  </a:lnTo>
                  <a:lnTo>
                    <a:pt x="391923" y="335581"/>
                  </a:lnTo>
                  <a:lnTo>
                    <a:pt x="333116" y="273456"/>
                  </a:lnTo>
                  <a:close/>
                  <a:moveTo>
                    <a:pt x="1512159" y="259039"/>
                  </a:moveTo>
                  <a:lnTo>
                    <a:pt x="1530860" y="265585"/>
                  </a:lnTo>
                  <a:lnTo>
                    <a:pt x="1456606" y="342477"/>
                  </a:lnTo>
                  <a:lnTo>
                    <a:pt x="1443988" y="329632"/>
                  </a:lnTo>
                  <a:close/>
                  <a:moveTo>
                    <a:pt x="412110" y="221916"/>
                  </a:moveTo>
                  <a:lnTo>
                    <a:pt x="459114" y="281464"/>
                  </a:lnTo>
                  <a:lnTo>
                    <a:pt x="444980" y="292610"/>
                  </a:lnTo>
                  <a:lnTo>
                    <a:pt x="397097" y="231949"/>
                  </a:lnTo>
                  <a:lnTo>
                    <a:pt x="411019" y="222917"/>
                  </a:lnTo>
                  <a:close/>
                  <a:moveTo>
                    <a:pt x="1443396" y="221678"/>
                  </a:moveTo>
                  <a:lnTo>
                    <a:pt x="1459286" y="230644"/>
                  </a:lnTo>
                  <a:lnTo>
                    <a:pt x="1406897" y="295670"/>
                  </a:lnTo>
                  <a:lnTo>
                    <a:pt x="1392300" y="285098"/>
                  </a:lnTo>
                  <a:close/>
                  <a:moveTo>
                    <a:pt x="1379005" y="182170"/>
                  </a:moveTo>
                  <a:lnTo>
                    <a:pt x="1391896" y="192619"/>
                  </a:lnTo>
                  <a:lnTo>
                    <a:pt x="1393186" y="193347"/>
                  </a:lnTo>
                  <a:lnTo>
                    <a:pt x="1351622" y="255636"/>
                  </a:lnTo>
                  <a:lnTo>
                    <a:pt x="1337034" y="245070"/>
                  </a:lnTo>
                  <a:close/>
                  <a:moveTo>
                    <a:pt x="468008" y="170577"/>
                  </a:moveTo>
                  <a:lnTo>
                    <a:pt x="513069" y="239589"/>
                  </a:lnTo>
                  <a:lnTo>
                    <a:pt x="510638" y="240828"/>
                  </a:lnTo>
                  <a:lnTo>
                    <a:pt x="498586" y="250333"/>
                  </a:lnTo>
                  <a:lnTo>
                    <a:pt x="454568" y="182920"/>
                  </a:lnTo>
                  <a:close/>
                  <a:moveTo>
                    <a:pt x="1319759" y="134146"/>
                  </a:moveTo>
                  <a:lnTo>
                    <a:pt x="1333978" y="145672"/>
                  </a:lnTo>
                  <a:lnTo>
                    <a:pt x="1294036" y="219016"/>
                  </a:lnTo>
                  <a:lnTo>
                    <a:pt x="1277891" y="211027"/>
                  </a:lnTo>
                  <a:close/>
                  <a:moveTo>
                    <a:pt x="523355" y="113305"/>
                  </a:moveTo>
                  <a:lnTo>
                    <a:pt x="573987" y="208530"/>
                  </a:lnTo>
                  <a:lnTo>
                    <a:pt x="557949" y="216707"/>
                  </a:lnTo>
                  <a:lnTo>
                    <a:pt x="511350" y="129068"/>
                  </a:lnTo>
                  <a:close/>
                  <a:moveTo>
                    <a:pt x="1261668" y="77024"/>
                  </a:moveTo>
                  <a:lnTo>
                    <a:pt x="1274734" y="92144"/>
                  </a:lnTo>
                  <a:lnTo>
                    <a:pt x="1232872" y="188750"/>
                  </a:lnTo>
                  <a:lnTo>
                    <a:pt x="1216718" y="180757"/>
                  </a:lnTo>
                  <a:close/>
                  <a:moveTo>
                    <a:pt x="879964" y="47539"/>
                  </a:moveTo>
                  <a:lnTo>
                    <a:pt x="896536" y="48415"/>
                  </a:lnTo>
                  <a:lnTo>
                    <a:pt x="898006" y="48246"/>
                  </a:lnTo>
                  <a:lnTo>
                    <a:pt x="900930" y="121496"/>
                  </a:lnTo>
                  <a:lnTo>
                    <a:pt x="882930" y="121839"/>
                  </a:lnTo>
                  <a:close/>
                  <a:moveTo>
                    <a:pt x="803804" y="43511"/>
                  </a:moveTo>
                  <a:lnTo>
                    <a:pt x="822082" y="44478"/>
                  </a:lnTo>
                  <a:lnTo>
                    <a:pt x="832792" y="126618"/>
                  </a:lnTo>
                  <a:lnTo>
                    <a:pt x="814920" y="128774"/>
                  </a:lnTo>
                  <a:close/>
                  <a:moveTo>
                    <a:pt x="577653" y="42008"/>
                  </a:moveTo>
                  <a:lnTo>
                    <a:pt x="634782" y="177534"/>
                  </a:lnTo>
                  <a:lnTo>
                    <a:pt x="618704" y="185731"/>
                  </a:lnTo>
                  <a:lnTo>
                    <a:pt x="565079" y="58518"/>
                  </a:lnTo>
                  <a:close/>
                  <a:moveTo>
                    <a:pt x="973404" y="39567"/>
                  </a:moveTo>
                  <a:lnTo>
                    <a:pt x="969228" y="123258"/>
                  </a:lnTo>
                  <a:lnTo>
                    <a:pt x="951312" y="121130"/>
                  </a:lnTo>
                  <a:lnTo>
                    <a:pt x="955278" y="41654"/>
                  </a:lnTo>
                  <a:close/>
                  <a:moveTo>
                    <a:pt x="723233" y="31443"/>
                  </a:moveTo>
                  <a:lnTo>
                    <a:pt x="742691" y="35995"/>
                  </a:lnTo>
                  <a:lnTo>
                    <a:pt x="765354" y="137622"/>
                  </a:lnTo>
                  <a:lnTo>
                    <a:pt x="747791" y="141567"/>
                  </a:lnTo>
                  <a:close/>
                  <a:moveTo>
                    <a:pt x="1051847" y="25765"/>
                  </a:moveTo>
                  <a:lnTo>
                    <a:pt x="1037014" y="131308"/>
                  </a:lnTo>
                  <a:lnTo>
                    <a:pt x="1019135" y="129184"/>
                  </a:lnTo>
                  <a:lnTo>
                    <a:pt x="1032869" y="31462"/>
                  </a:lnTo>
                  <a:close/>
                  <a:moveTo>
                    <a:pt x="633115" y="6990"/>
                  </a:moveTo>
                  <a:lnTo>
                    <a:pt x="651107" y="14566"/>
                  </a:lnTo>
                  <a:lnTo>
                    <a:pt x="654699" y="15406"/>
                  </a:lnTo>
                  <a:lnTo>
                    <a:pt x="699105" y="154429"/>
                  </a:lnTo>
                  <a:lnTo>
                    <a:pt x="682029" y="160125"/>
                  </a:lnTo>
                  <a:close/>
                  <a:moveTo>
                    <a:pt x="1203134" y="4273"/>
                  </a:moveTo>
                  <a:lnTo>
                    <a:pt x="1213236" y="20976"/>
                  </a:lnTo>
                  <a:lnTo>
                    <a:pt x="1215649" y="23769"/>
                  </a:lnTo>
                  <a:lnTo>
                    <a:pt x="1169442" y="163605"/>
                  </a:lnTo>
                  <a:lnTo>
                    <a:pt x="1152188" y="158449"/>
                  </a:lnTo>
                  <a:close/>
                  <a:moveTo>
                    <a:pt x="1137683" y="0"/>
                  </a:moveTo>
                  <a:lnTo>
                    <a:pt x="1104046" y="144062"/>
                  </a:lnTo>
                  <a:lnTo>
                    <a:pt x="1086767" y="138898"/>
                  </a:lnTo>
                  <a:lnTo>
                    <a:pt x="1117806" y="5966"/>
                  </a:lnTo>
                  <a:close/>
                </a:path>
              </a:pathLst>
            </a:custGeom>
            <a:solidFill>
              <a:srgbClr val="D5CB8F"/>
            </a:solidFill>
            <a:ln>
              <a:noFill/>
            </a:ln>
          </p:spPr>
          <p:style>
            <a:lnRef idx="2">
              <a:srgbClr val="FFCA33">
                <a:shade val="50000"/>
              </a:srgbClr>
            </a:lnRef>
            <a:fillRef idx="1">
              <a:srgbClr val="FFCA33"/>
            </a:fillRef>
            <a:effectRef idx="0">
              <a:srgbClr val="FFCA33"/>
            </a:effectRef>
            <a:fontRef idx="minor">
              <a:srgbClr val="FFFFFF"/>
            </a:fontRef>
          </p:style>
          <p:txBody>
            <a:bodyPr rtlCol="0" anchor="ctr">
              <a:normAutofit/>
            </a:bodyPr>
            <a:p>
              <a:pPr algn="ctr"/>
              <a:endParaRPr lang="zh-CN" altLang="en-US">
                <a:latin typeface="Arial" panose="02080604020202020204" pitchFamily="34" charset="0"/>
                <a:ea typeface="微软雅黑" panose="020B0503020204020204" pitchFamily="34" charset="-122"/>
                <a:sym typeface="Arial" panose="02080604020202020204" pitchFamily="34" charset="0"/>
              </a:endParaRPr>
            </a:p>
          </p:txBody>
        </p:sp>
        <p:sp>
          <p:nvSpPr>
            <p:cNvPr id="20" name="任意多边形 19"/>
            <p:cNvSpPr/>
            <p:nvPr>
              <p:custDataLst>
                <p:tags r:id="rId20"/>
              </p:custDataLst>
            </p:nvPr>
          </p:nvSpPr>
          <p:spPr>
            <a:xfrm>
              <a:off x="13061" y="2127"/>
              <a:ext cx="2822" cy="2822"/>
            </a:xfrm>
            <a:custGeom>
              <a:avLst/>
              <a:gdLst>
                <a:gd name="connsiteX0" fmla="*/ 766985 w 1487101"/>
                <a:gd name="connsiteY0" fmla="*/ 20013 h 1487102"/>
                <a:gd name="connsiteX1" fmla="*/ 620740 w 1487101"/>
                <a:gd name="connsiteY1" fmla="*/ 30273 h 1487102"/>
                <a:gd name="connsiteX2" fmla="*/ 30272 w 1487101"/>
                <a:gd name="connsiteY2" fmla="*/ 866362 h 1487102"/>
                <a:gd name="connsiteX3" fmla="*/ 866362 w 1487101"/>
                <a:gd name="connsiteY3" fmla="*/ 1456830 h 1487102"/>
                <a:gd name="connsiteX4" fmla="*/ 1456829 w 1487101"/>
                <a:gd name="connsiteY4" fmla="*/ 620740 h 1487102"/>
                <a:gd name="connsiteX5" fmla="*/ 766985 w 1487101"/>
                <a:gd name="connsiteY5" fmla="*/ 20013 h 1487102"/>
                <a:gd name="connsiteX6" fmla="*/ 767622 w 1487101"/>
                <a:gd name="connsiteY6" fmla="*/ 364 h 1487102"/>
                <a:gd name="connsiteX7" fmla="*/ 1476200 w 1487101"/>
                <a:gd name="connsiteY7" fmla="*/ 617405 h 1487102"/>
                <a:gd name="connsiteX8" fmla="*/ 869697 w 1487101"/>
                <a:gd name="connsiteY8" fmla="*/ 1476201 h 1487102"/>
                <a:gd name="connsiteX9" fmla="*/ 10901 w 1487101"/>
                <a:gd name="connsiteY9" fmla="*/ 869698 h 1487102"/>
                <a:gd name="connsiteX10" fmla="*/ 617404 w 1487101"/>
                <a:gd name="connsiteY10" fmla="*/ 10902 h 1487102"/>
                <a:gd name="connsiteX11" fmla="*/ 767622 w 1487101"/>
                <a:gd name="connsiteY11" fmla="*/ 364 h 148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7101" h="1487102">
                  <a:moveTo>
                    <a:pt x="766985" y="20013"/>
                  </a:moveTo>
                  <a:cubicBezTo>
                    <a:pt x="718916" y="18506"/>
                    <a:pt x="669981" y="21794"/>
                    <a:pt x="620740" y="30273"/>
                  </a:cubicBezTo>
                  <a:cubicBezTo>
                    <a:pt x="226807" y="98099"/>
                    <a:pt x="-37554" y="472430"/>
                    <a:pt x="30272" y="866362"/>
                  </a:cubicBezTo>
                  <a:cubicBezTo>
                    <a:pt x="98099" y="1260295"/>
                    <a:pt x="472430" y="1524656"/>
                    <a:pt x="866362" y="1456830"/>
                  </a:cubicBezTo>
                  <a:cubicBezTo>
                    <a:pt x="1260295" y="1389003"/>
                    <a:pt x="1524656" y="1014672"/>
                    <a:pt x="1456829" y="620740"/>
                  </a:cubicBezTo>
                  <a:cubicBezTo>
                    <a:pt x="1397481" y="276049"/>
                    <a:pt x="1103466" y="30561"/>
                    <a:pt x="766985" y="20013"/>
                  </a:cubicBezTo>
                  <a:close/>
                  <a:moveTo>
                    <a:pt x="767622" y="364"/>
                  </a:moveTo>
                  <a:cubicBezTo>
                    <a:pt x="1113240" y="11198"/>
                    <a:pt x="1415240" y="263352"/>
                    <a:pt x="1476200" y="617405"/>
                  </a:cubicBezTo>
                  <a:cubicBezTo>
                    <a:pt x="1545869" y="1022036"/>
                    <a:pt x="1274328" y="1406532"/>
                    <a:pt x="869697" y="1476201"/>
                  </a:cubicBezTo>
                  <a:cubicBezTo>
                    <a:pt x="465066" y="1545869"/>
                    <a:pt x="80570" y="1274329"/>
                    <a:pt x="10901" y="869698"/>
                  </a:cubicBezTo>
                  <a:cubicBezTo>
                    <a:pt x="-58767" y="465067"/>
                    <a:pt x="212773" y="80570"/>
                    <a:pt x="617404" y="10902"/>
                  </a:cubicBezTo>
                  <a:cubicBezTo>
                    <a:pt x="667983" y="2193"/>
                    <a:pt x="718248" y="-1184"/>
                    <a:pt x="767622" y="364"/>
                  </a:cubicBezTo>
                  <a:close/>
                </a:path>
              </a:pathLst>
            </a:custGeom>
            <a:solidFill>
              <a:srgbClr val="D5CB8F"/>
            </a:solidFill>
            <a:ln>
              <a:noFill/>
            </a:ln>
          </p:spPr>
          <p:style>
            <a:lnRef idx="2">
              <a:srgbClr val="FFCA33">
                <a:shade val="50000"/>
              </a:srgbClr>
            </a:lnRef>
            <a:fillRef idx="1">
              <a:srgbClr val="FFCA33"/>
            </a:fillRef>
            <a:effectRef idx="0">
              <a:srgbClr val="FFCA33"/>
            </a:effectRef>
            <a:fontRef idx="minor">
              <a:srgbClr val="FFFFFF"/>
            </a:fontRef>
          </p:style>
          <p:txBody>
            <a:bodyPr rtlCol="0" anchor="ctr">
              <a:normAutofit/>
            </a:bodyPr>
            <a:p>
              <a:pPr algn="ctr"/>
              <a:endParaRPr lang="en-US" altLang="zh-CN" dirty="0">
                <a:solidFill>
                  <a:srgbClr val="FFCA33"/>
                </a:solidFill>
                <a:latin typeface="Arial" panose="02080604020202020204" pitchFamily="34" charset="0"/>
                <a:ea typeface="微软雅黑" panose="020B0503020204020204" pitchFamily="34" charset="-122"/>
                <a:sym typeface="Arial" panose="02080604020202020204" pitchFamily="34" charset="0"/>
              </a:endParaRPr>
            </a:p>
          </p:txBody>
        </p:sp>
        <p:sp>
          <p:nvSpPr>
            <p:cNvPr id="21" name="任意多边形 20"/>
            <p:cNvSpPr/>
            <p:nvPr>
              <p:custDataLst>
                <p:tags r:id="rId21"/>
              </p:custDataLst>
            </p:nvPr>
          </p:nvSpPr>
          <p:spPr>
            <a:xfrm>
              <a:off x="13463" y="2127"/>
              <a:ext cx="2018" cy="427"/>
            </a:xfrm>
            <a:custGeom>
              <a:avLst/>
              <a:gdLst>
                <a:gd name="connsiteX0" fmla="*/ 650988 w 1301976"/>
                <a:gd name="connsiteY0" fmla="*/ 0 h 275406"/>
                <a:gd name="connsiteX1" fmla="*/ 1294759 w 1301976"/>
                <a:gd name="connsiteY1" fmla="*/ 266659 h 275406"/>
                <a:gd name="connsiteX2" fmla="*/ 1301976 w 1301976"/>
                <a:gd name="connsiteY2" fmla="*/ 275406 h 275406"/>
                <a:gd name="connsiteX3" fmla="*/ 0 w 1301976"/>
                <a:gd name="connsiteY3" fmla="*/ 275406 h 275406"/>
                <a:gd name="connsiteX4" fmla="*/ 7218 w 1301976"/>
                <a:gd name="connsiteY4" fmla="*/ 266659 h 275406"/>
                <a:gd name="connsiteX5" fmla="*/ 650988 w 1301976"/>
                <a:gd name="connsiteY5" fmla="*/ 0 h 27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976" h="275406">
                  <a:moveTo>
                    <a:pt x="650988" y="0"/>
                  </a:moveTo>
                  <a:cubicBezTo>
                    <a:pt x="902396" y="0"/>
                    <a:pt x="1130003" y="101903"/>
                    <a:pt x="1294759" y="266659"/>
                  </a:cubicBezTo>
                  <a:lnTo>
                    <a:pt x="1301976" y="275406"/>
                  </a:lnTo>
                  <a:lnTo>
                    <a:pt x="0" y="275406"/>
                  </a:lnTo>
                  <a:lnTo>
                    <a:pt x="7218" y="266659"/>
                  </a:lnTo>
                  <a:cubicBezTo>
                    <a:pt x="171973" y="101903"/>
                    <a:pt x="399580" y="0"/>
                    <a:pt x="650988" y="0"/>
                  </a:cubicBezTo>
                  <a:close/>
                </a:path>
              </a:pathLst>
            </a:custGeom>
            <a:solidFill>
              <a:srgbClr val="D5CB8F"/>
            </a:solidFill>
            <a:ln>
              <a:noFill/>
            </a:ln>
          </p:spPr>
          <p:style>
            <a:lnRef idx="2">
              <a:srgbClr val="FFCA33">
                <a:shade val="50000"/>
              </a:srgbClr>
            </a:lnRef>
            <a:fillRef idx="1">
              <a:srgbClr val="FFCA33"/>
            </a:fillRef>
            <a:effectRef idx="0">
              <a:srgbClr val="FFCA33"/>
            </a:effectRef>
            <a:fontRef idx="minor">
              <a:srgbClr val="FFFFFF"/>
            </a:fontRef>
          </p:style>
          <p:txBody>
            <a:bodyPr wrap="square" rtlCol="0" anchor="ctr">
              <a:normAutofit fontScale="85000"/>
            </a:bodyPr>
            <a:p>
              <a:pPr algn="ctr"/>
              <a:r>
                <a:rPr lang="en-US" altLang="zh-CN" sz="1400" dirty="0">
                  <a:solidFill>
                    <a:srgbClr val="FFFFFF"/>
                  </a:solidFill>
                  <a:latin typeface="Arial" panose="02080604020202020204" pitchFamily="34" charset="0"/>
                  <a:ea typeface="微软雅黑" panose="020B0503020204020204" pitchFamily="34" charset="-122"/>
                  <a:sym typeface="Arial" panose="02080604020202020204" pitchFamily="34" charset="0"/>
                </a:rPr>
                <a:t>04</a:t>
              </a:r>
              <a:endParaRPr lang="zh-CN" altLang="en-US" sz="1400" dirty="0">
                <a:solidFill>
                  <a:srgbClr val="FFFFFF"/>
                </a:solidFill>
                <a:latin typeface="Arial" panose="02080604020202020204" pitchFamily="34" charset="0"/>
                <a:ea typeface="微软雅黑" panose="020B0503020204020204" pitchFamily="34" charset="-122"/>
                <a:sym typeface="Arial" panose="02080604020202020204" pitchFamily="34" charset="0"/>
              </a:endParaRPr>
            </a:p>
          </p:txBody>
        </p:sp>
        <p:sp>
          <p:nvSpPr>
            <p:cNvPr id="58" name="文本框 57"/>
            <p:cNvSpPr txBox="1"/>
            <p:nvPr>
              <p:custDataLst>
                <p:tags r:id="rId22"/>
              </p:custDataLst>
            </p:nvPr>
          </p:nvSpPr>
          <p:spPr>
            <a:xfrm>
              <a:off x="13258" y="2654"/>
              <a:ext cx="2428" cy="1767"/>
            </a:xfrm>
            <a:prstGeom prst="rect">
              <a:avLst/>
            </a:prstGeom>
            <a:noFill/>
          </p:spPr>
          <p:txBody>
            <a:bodyPr wrap="square" rtlCol="0" anchor="ctr" anchorCtr="0">
              <a:normAutofit fontScale="60000"/>
            </a:bodyPr>
            <a:p>
              <a:pPr algn="ctr">
                <a:lnSpc>
                  <a:spcPct val="120000"/>
                </a:lnSpc>
              </a:pPr>
              <a:r>
                <a:rPr lang="zh-CN" sz="2700" spc="60">
                  <a:solidFill>
                    <a:srgbClr val="000000"/>
                  </a:solidFill>
                  <a:latin typeface="微软雅黑" panose="020B0503020204020204" pitchFamily="34" charset="-122"/>
                  <a:sym typeface="+mn-ea"/>
                </a:rPr>
                <a:t>防雷检测技术人员</a:t>
              </a:r>
              <a:endParaRPr lang="zh-CN" sz="2700" spc="60">
                <a:solidFill>
                  <a:srgbClr val="000000"/>
                </a:solidFill>
                <a:latin typeface="微软雅黑" panose="020B0503020204020204" pitchFamily="34" charset="-122"/>
                <a:sym typeface="+mn-ea"/>
              </a:endParaRPr>
            </a:p>
            <a:p>
              <a:pPr algn="ctr">
                <a:lnSpc>
                  <a:spcPct val="120000"/>
                </a:lnSpc>
              </a:pPr>
              <a:r>
                <a:rPr lang="zh-CN" altLang="en-US" sz="2000" b="1" kern="0" spc="300" dirty="0">
                  <a:solidFill>
                    <a:srgbClr val="D5CB8F">
                      <a:lumMod val="75000"/>
                    </a:srgbClr>
                  </a:solidFill>
                  <a:latin typeface="Arial" panose="02080604020202020204" pitchFamily="34" charset="0"/>
                  <a:ea typeface="微软雅黑" panose="020B0503020204020204" pitchFamily="34" charset="-122"/>
                  <a:sym typeface="Arial" panose="02080604020202020204" pitchFamily="34" charset="0"/>
                </a:rPr>
                <a:t>（电气电子、防雷等相关专业）</a:t>
              </a:r>
              <a:endParaRPr lang="zh-CN" altLang="en-US" sz="2000" b="1" kern="0" spc="300" dirty="0">
                <a:solidFill>
                  <a:srgbClr val="D5CB8F">
                    <a:lumMod val="75000"/>
                  </a:srgbClr>
                </a:solidFill>
                <a:latin typeface="Arial" panose="02080604020202020204" pitchFamily="34" charset="0"/>
                <a:ea typeface="微软雅黑" panose="020B0503020204020204" pitchFamily="34" charset="-122"/>
                <a:sym typeface="Arial" panose="02080604020202020204" pitchFamily="34" charset="0"/>
              </a:endParaRPr>
            </a:p>
          </p:txBody>
        </p:sp>
      </p:grpSp>
      <p:sp>
        <p:nvSpPr>
          <p:cNvPr id="13" name="任意多边形 12"/>
          <p:cNvSpPr/>
          <p:nvPr>
            <p:custDataLst>
              <p:tags r:id="rId23"/>
            </p:custDataLst>
          </p:nvPr>
        </p:nvSpPr>
        <p:spPr>
          <a:xfrm>
            <a:off x="3536415" y="1115040"/>
            <a:ext cx="2351403" cy="2250670"/>
          </a:xfrm>
          <a:custGeom>
            <a:avLst/>
            <a:gdLst>
              <a:gd name="connsiteX0" fmla="*/ 961691 w 1844621"/>
              <a:gd name="connsiteY0" fmla="*/ 1643760 h 1765598"/>
              <a:gd name="connsiteX1" fmla="*/ 964657 w 1844621"/>
              <a:gd name="connsiteY1" fmla="*/ 1718060 h 1765598"/>
              <a:gd name="connsiteX2" fmla="*/ 948083 w 1844621"/>
              <a:gd name="connsiteY2" fmla="*/ 1717184 h 1765598"/>
              <a:gd name="connsiteX3" fmla="*/ 946614 w 1844621"/>
              <a:gd name="connsiteY3" fmla="*/ 1717353 h 1765598"/>
              <a:gd name="connsiteX4" fmla="*/ 943691 w 1844621"/>
              <a:gd name="connsiteY4" fmla="*/ 1644103 h 1765598"/>
              <a:gd name="connsiteX5" fmla="*/ 875350 w 1844621"/>
              <a:gd name="connsiteY5" fmla="*/ 1643169 h 1765598"/>
              <a:gd name="connsiteX6" fmla="*/ 893299 w 1844621"/>
              <a:gd name="connsiteY6" fmla="*/ 1644629 h 1765598"/>
              <a:gd name="connsiteX7" fmla="*/ 889341 w 1844621"/>
              <a:gd name="connsiteY7" fmla="*/ 1723945 h 1765598"/>
              <a:gd name="connsiteX8" fmla="*/ 871214 w 1844621"/>
              <a:gd name="connsiteY8" fmla="*/ 1726031 h 1765598"/>
              <a:gd name="connsiteX9" fmla="*/ 1029699 w 1844621"/>
              <a:gd name="connsiteY9" fmla="*/ 1636826 h 1765598"/>
              <a:gd name="connsiteX10" fmla="*/ 1040815 w 1844621"/>
              <a:gd name="connsiteY10" fmla="*/ 1722087 h 1765598"/>
              <a:gd name="connsiteX11" fmla="*/ 1022537 w 1844621"/>
              <a:gd name="connsiteY11" fmla="*/ 1721121 h 1765598"/>
              <a:gd name="connsiteX12" fmla="*/ 1011828 w 1844621"/>
              <a:gd name="connsiteY12" fmla="*/ 1638982 h 1765598"/>
              <a:gd name="connsiteX13" fmla="*/ 807350 w 1844621"/>
              <a:gd name="connsiteY13" fmla="*/ 1636115 h 1765598"/>
              <a:gd name="connsiteX14" fmla="*/ 822430 w 1844621"/>
              <a:gd name="connsiteY14" fmla="*/ 1638864 h 1765598"/>
              <a:gd name="connsiteX15" fmla="*/ 825110 w 1844621"/>
              <a:gd name="connsiteY15" fmla="*/ 1639083 h 1765598"/>
              <a:gd name="connsiteX16" fmla="*/ 811751 w 1844621"/>
              <a:gd name="connsiteY16" fmla="*/ 1734136 h 1765598"/>
              <a:gd name="connsiteX17" fmla="*/ 792774 w 1844621"/>
              <a:gd name="connsiteY17" fmla="*/ 1739833 h 1765598"/>
              <a:gd name="connsiteX18" fmla="*/ 1096827 w 1844621"/>
              <a:gd name="connsiteY18" fmla="*/ 1624033 h 1765598"/>
              <a:gd name="connsiteX19" fmla="*/ 1121385 w 1844621"/>
              <a:gd name="connsiteY19" fmla="*/ 1734155 h 1765598"/>
              <a:gd name="connsiteX20" fmla="*/ 1101928 w 1844621"/>
              <a:gd name="connsiteY20" fmla="*/ 1729603 h 1765598"/>
              <a:gd name="connsiteX21" fmla="*/ 1079265 w 1844621"/>
              <a:gd name="connsiteY21" fmla="*/ 1627978 h 1765598"/>
              <a:gd name="connsiteX22" fmla="*/ 740342 w 1844621"/>
              <a:gd name="connsiteY22" fmla="*/ 1622534 h 1765598"/>
              <a:gd name="connsiteX23" fmla="*/ 749046 w 1844621"/>
              <a:gd name="connsiteY23" fmla="*/ 1625484 h 1765598"/>
              <a:gd name="connsiteX24" fmla="*/ 757767 w 1844621"/>
              <a:gd name="connsiteY24" fmla="*/ 1627074 h 1765598"/>
              <a:gd name="connsiteX25" fmla="*/ 726815 w 1844621"/>
              <a:gd name="connsiteY25" fmla="*/ 1759631 h 1765598"/>
              <a:gd name="connsiteX26" fmla="*/ 706937 w 1844621"/>
              <a:gd name="connsiteY26" fmla="*/ 1765598 h 1765598"/>
              <a:gd name="connsiteX27" fmla="*/ 1162592 w 1844621"/>
              <a:gd name="connsiteY27" fmla="*/ 1605474 h 1765598"/>
              <a:gd name="connsiteX28" fmla="*/ 1211506 w 1844621"/>
              <a:gd name="connsiteY28" fmla="*/ 1758609 h 1765598"/>
              <a:gd name="connsiteX29" fmla="*/ 1193512 w 1844621"/>
              <a:gd name="connsiteY29" fmla="*/ 1751032 h 1765598"/>
              <a:gd name="connsiteX30" fmla="*/ 1189921 w 1844621"/>
              <a:gd name="connsiteY30" fmla="*/ 1750192 h 1765598"/>
              <a:gd name="connsiteX31" fmla="*/ 1145515 w 1844621"/>
              <a:gd name="connsiteY31" fmla="*/ 1611170 h 1765598"/>
              <a:gd name="connsiteX32" fmla="*/ 675637 w 1844621"/>
              <a:gd name="connsiteY32" fmla="*/ 1600604 h 1765598"/>
              <a:gd name="connsiteX33" fmla="*/ 692686 w 1844621"/>
              <a:gd name="connsiteY33" fmla="*/ 1606382 h 1765598"/>
              <a:gd name="connsiteX34" fmla="*/ 641486 w 1844621"/>
              <a:gd name="connsiteY34" fmla="*/ 1761326 h 1765598"/>
              <a:gd name="connsiteX35" fmla="*/ 631383 w 1844621"/>
              <a:gd name="connsiteY35" fmla="*/ 1744623 h 1765598"/>
              <a:gd name="connsiteX36" fmla="*/ 628970 w 1844621"/>
              <a:gd name="connsiteY36" fmla="*/ 1741831 h 1765598"/>
              <a:gd name="connsiteX37" fmla="*/ 1225916 w 1844621"/>
              <a:gd name="connsiteY37" fmla="*/ 1579868 h 1765598"/>
              <a:gd name="connsiteX38" fmla="*/ 1279540 w 1844621"/>
              <a:gd name="connsiteY38" fmla="*/ 1707080 h 1765598"/>
              <a:gd name="connsiteX39" fmla="*/ 1266966 w 1844621"/>
              <a:gd name="connsiteY39" fmla="*/ 1723591 h 1765598"/>
              <a:gd name="connsiteX40" fmla="*/ 1209837 w 1844621"/>
              <a:gd name="connsiteY40" fmla="*/ 1588066 h 1765598"/>
              <a:gd name="connsiteX41" fmla="*/ 610954 w 1844621"/>
              <a:gd name="connsiteY41" fmla="*/ 1578681 h 1765598"/>
              <a:gd name="connsiteX42" fmla="*/ 628059 w 1844621"/>
              <a:gd name="connsiteY42" fmla="*/ 1584478 h 1765598"/>
              <a:gd name="connsiteX43" fmla="*/ 582951 w 1844621"/>
              <a:gd name="connsiteY43" fmla="*/ 1688574 h 1765598"/>
              <a:gd name="connsiteX44" fmla="*/ 569886 w 1844621"/>
              <a:gd name="connsiteY44" fmla="*/ 1673454 h 1765598"/>
              <a:gd name="connsiteX45" fmla="*/ 1286670 w 1844621"/>
              <a:gd name="connsiteY45" fmla="*/ 1548893 h 1765598"/>
              <a:gd name="connsiteX46" fmla="*/ 1333269 w 1844621"/>
              <a:gd name="connsiteY46" fmla="*/ 1636531 h 1765598"/>
              <a:gd name="connsiteX47" fmla="*/ 1321264 w 1844621"/>
              <a:gd name="connsiteY47" fmla="*/ 1652294 h 1765598"/>
              <a:gd name="connsiteX48" fmla="*/ 1270632 w 1844621"/>
              <a:gd name="connsiteY48" fmla="*/ 1557070 h 1765598"/>
              <a:gd name="connsiteX49" fmla="*/ 551444 w 1844621"/>
              <a:gd name="connsiteY49" fmla="*/ 1545001 h 1765598"/>
              <a:gd name="connsiteX50" fmla="*/ 567074 w 1844621"/>
              <a:gd name="connsiteY50" fmla="*/ 1553937 h 1765598"/>
              <a:gd name="connsiteX51" fmla="*/ 524862 w 1844621"/>
              <a:gd name="connsiteY51" fmla="*/ 1631452 h 1765598"/>
              <a:gd name="connsiteX52" fmla="*/ 510642 w 1844621"/>
              <a:gd name="connsiteY52" fmla="*/ 1619926 h 1765598"/>
              <a:gd name="connsiteX53" fmla="*/ 1346034 w 1844621"/>
              <a:gd name="connsiteY53" fmla="*/ 1515267 h 1765598"/>
              <a:gd name="connsiteX54" fmla="*/ 1390051 w 1844621"/>
              <a:gd name="connsiteY54" fmla="*/ 1582679 h 1765598"/>
              <a:gd name="connsiteX55" fmla="*/ 1376613 w 1844621"/>
              <a:gd name="connsiteY55" fmla="*/ 1595021 h 1765598"/>
              <a:gd name="connsiteX56" fmla="*/ 1331552 w 1844621"/>
              <a:gd name="connsiteY56" fmla="*/ 1526010 h 1765598"/>
              <a:gd name="connsiteX57" fmla="*/ 1333983 w 1844621"/>
              <a:gd name="connsiteY57" fmla="*/ 1524770 h 1765598"/>
              <a:gd name="connsiteX58" fmla="*/ 492213 w 1844621"/>
              <a:gd name="connsiteY58" fmla="*/ 1511140 h 1765598"/>
              <a:gd name="connsiteX59" fmla="*/ 507877 w 1844621"/>
              <a:gd name="connsiteY59" fmla="*/ 1520095 h 1765598"/>
              <a:gd name="connsiteX60" fmla="*/ 465615 w 1844621"/>
              <a:gd name="connsiteY60" fmla="*/ 1583429 h 1765598"/>
              <a:gd name="connsiteX61" fmla="*/ 452723 w 1844621"/>
              <a:gd name="connsiteY61" fmla="*/ 1572979 h 1765598"/>
              <a:gd name="connsiteX62" fmla="*/ 451434 w 1844621"/>
              <a:gd name="connsiteY62" fmla="*/ 1572252 h 1765598"/>
              <a:gd name="connsiteX63" fmla="*/ 1399641 w 1844621"/>
              <a:gd name="connsiteY63" fmla="*/ 1472989 h 1765598"/>
              <a:gd name="connsiteX64" fmla="*/ 1447523 w 1844621"/>
              <a:gd name="connsiteY64" fmla="*/ 1533649 h 1765598"/>
              <a:gd name="connsiteX65" fmla="*/ 1433600 w 1844621"/>
              <a:gd name="connsiteY65" fmla="*/ 1542681 h 1765598"/>
              <a:gd name="connsiteX66" fmla="*/ 1432510 w 1844621"/>
              <a:gd name="connsiteY66" fmla="*/ 1543682 h 1765598"/>
              <a:gd name="connsiteX67" fmla="*/ 1385507 w 1844621"/>
              <a:gd name="connsiteY67" fmla="*/ 1484135 h 1765598"/>
              <a:gd name="connsiteX68" fmla="*/ 439084 w 1844621"/>
              <a:gd name="connsiteY68" fmla="*/ 1468240 h 1765598"/>
              <a:gd name="connsiteX69" fmla="*/ 452737 w 1844621"/>
              <a:gd name="connsiteY69" fmla="*/ 1479985 h 1765598"/>
              <a:gd name="connsiteX70" fmla="*/ 401226 w 1844621"/>
              <a:gd name="connsiteY70" fmla="*/ 1543921 h 1765598"/>
              <a:gd name="connsiteX71" fmla="*/ 385335 w 1844621"/>
              <a:gd name="connsiteY71" fmla="*/ 1534955 h 1765598"/>
              <a:gd name="connsiteX72" fmla="*/ 1452700 w 1844621"/>
              <a:gd name="connsiteY72" fmla="*/ 1430017 h 1765598"/>
              <a:gd name="connsiteX73" fmla="*/ 1511505 w 1844621"/>
              <a:gd name="connsiteY73" fmla="*/ 1492141 h 1765598"/>
              <a:gd name="connsiteX74" fmla="*/ 1496150 w 1844621"/>
              <a:gd name="connsiteY74" fmla="*/ 1502102 h 1765598"/>
              <a:gd name="connsiteX75" fmla="*/ 1439119 w 1844621"/>
              <a:gd name="connsiteY75" fmla="*/ 1441854 h 1765598"/>
              <a:gd name="connsiteX76" fmla="*/ 1449687 w 1844621"/>
              <a:gd name="connsiteY76" fmla="*/ 1433519 h 1765598"/>
              <a:gd name="connsiteX77" fmla="*/ 387391 w 1844621"/>
              <a:gd name="connsiteY77" fmla="*/ 1423768 h 1765598"/>
              <a:gd name="connsiteX78" fmla="*/ 401059 w 1844621"/>
              <a:gd name="connsiteY78" fmla="*/ 1435526 h 1765598"/>
              <a:gd name="connsiteX79" fmla="*/ 332463 w 1844621"/>
              <a:gd name="connsiteY79" fmla="*/ 1506560 h 1765598"/>
              <a:gd name="connsiteX80" fmla="*/ 313761 w 1844621"/>
              <a:gd name="connsiteY80" fmla="*/ 1500014 h 1765598"/>
              <a:gd name="connsiteX81" fmla="*/ 1497274 w 1844621"/>
              <a:gd name="connsiteY81" fmla="*/ 1378205 h 1765598"/>
              <a:gd name="connsiteX82" fmla="*/ 1583781 w 1844621"/>
              <a:gd name="connsiteY82" fmla="*/ 1454547 h 1765598"/>
              <a:gd name="connsiteX83" fmla="*/ 1565364 w 1844621"/>
              <a:gd name="connsiteY83" fmla="*/ 1462300 h 1765598"/>
              <a:gd name="connsiteX84" fmla="*/ 1485535 w 1844621"/>
              <a:gd name="connsiteY84" fmla="*/ 1391850 h 1765598"/>
              <a:gd name="connsiteX85" fmla="*/ 342078 w 1844621"/>
              <a:gd name="connsiteY85" fmla="*/ 1372754 h 1765598"/>
              <a:gd name="connsiteX86" fmla="*/ 353236 w 1844621"/>
              <a:gd name="connsiteY86" fmla="*/ 1386902 h 1765598"/>
              <a:gd name="connsiteX87" fmla="*/ 248764 w 1844621"/>
              <a:gd name="connsiteY87" fmla="*/ 1477262 h 1765598"/>
              <a:gd name="connsiteX88" fmla="*/ 229175 w 1844621"/>
              <a:gd name="connsiteY88" fmla="*/ 1470405 h 1765598"/>
              <a:gd name="connsiteX89" fmla="*/ 1541797 w 1844621"/>
              <a:gd name="connsiteY89" fmla="*/ 1326453 h 1765598"/>
              <a:gd name="connsiteX90" fmla="*/ 1671063 w 1844621"/>
              <a:gd name="connsiteY90" fmla="*/ 1421359 h 1765598"/>
              <a:gd name="connsiteX91" fmla="*/ 1652052 w 1844621"/>
              <a:gd name="connsiteY91" fmla="*/ 1425806 h 1765598"/>
              <a:gd name="connsiteX92" fmla="*/ 1648653 w 1844621"/>
              <a:gd name="connsiteY92" fmla="*/ 1427237 h 1765598"/>
              <a:gd name="connsiteX93" fmla="*/ 1530022 w 1844621"/>
              <a:gd name="connsiteY93" fmla="*/ 1340139 h 1765598"/>
              <a:gd name="connsiteX94" fmla="*/ 299862 w 1844621"/>
              <a:gd name="connsiteY94" fmla="*/ 1319225 h 1765598"/>
              <a:gd name="connsiteX95" fmla="*/ 311019 w 1844621"/>
              <a:gd name="connsiteY95" fmla="*/ 1333372 h 1765598"/>
              <a:gd name="connsiteX96" fmla="*/ 178732 w 1844621"/>
              <a:gd name="connsiteY96" fmla="*/ 1428480 h 1765598"/>
              <a:gd name="connsiteX97" fmla="*/ 180377 w 1844621"/>
              <a:gd name="connsiteY97" fmla="*/ 1409027 h 1765598"/>
              <a:gd name="connsiteX98" fmla="*/ 180067 w 1844621"/>
              <a:gd name="connsiteY98" fmla="*/ 1405352 h 1765598"/>
              <a:gd name="connsiteX99" fmla="*/ 1576542 w 1844621"/>
              <a:gd name="connsiteY99" fmla="*/ 1267609 h 1765598"/>
              <a:gd name="connsiteX100" fmla="*/ 1695816 w 1844621"/>
              <a:gd name="connsiteY100" fmla="*/ 1339681 h 1765598"/>
              <a:gd name="connsiteX101" fmla="*/ 1695348 w 1844621"/>
              <a:gd name="connsiteY101" fmla="*/ 1360430 h 1765598"/>
              <a:gd name="connsiteX102" fmla="*/ 1567606 w 1844621"/>
              <a:gd name="connsiteY102" fmla="*/ 1283241 h 1765598"/>
              <a:gd name="connsiteX103" fmla="*/ 263531 w 1844621"/>
              <a:gd name="connsiteY103" fmla="*/ 1261503 h 1765598"/>
              <a:gd name="connsiteX104" fmla="*/ 271723 w 1844621"/>
              <a:gd name="connsiteY104" fmla="*/ 1277570 h 1765598"/>
              <a:gd name="connsiteX105" fmla="*/ 174140 w 1844621"/>
              <a:gd name="connsiteY105" fmla="*/ 1335215 h 1765598"/>
              <a:gd name="connsiteX106" fmla="*/ 172457 w 1844621"/>
              <a:gd name="connsiteY106" fmla="*/ 1315303 h 1765598"/>
              <a:gd name="connsiteX107" fmla="*/ 1610398 w 1844621"/>
              <a:gd name="connsiteY107" fmla="*/ 1208387 h 1765598"/>
              <a:gd name="connsiteX108" fmla="*/ 1697816 w 1844621"/>
              <a:gd name="connsiteY108" fmla="*/ 1251024 h 1765598"/>
              <a:gd name="connsiteX109" fmla="*/ 1697369 w 1844621"/>
              <a:gd name="connsiteY109" fmla="*/ 1270832 h 1765598"/>
              <a:gd name="connsiteX110" fmla="*/ 1601446 w 1844621"/>
              <a:gd name="connsiteY110" fmla="*/ 1224047 h 1765598"/>
              <a:gd name="connsiteX111" fmla="*/ 232566 w 1844621"/>
              <a:gd name="connsiteY111" fmla="*/ 1200770 h 1765598"/>
              <a:gd name="connsiteX112" fmla="*/ 240745 w 1844621"/>
              <a:gd name="connsiteY112" fmla="*/ 1216812 h 1765598"/>
              <a:gd name="connsiteX113" fmla="*/ 160720 w 1844621"/>
              <a:gd name="connsiteY113" fmla="*/ 1254859 h 1765598"/>
              <a:gd name="connsiteX114" fmla="*/ 155991 w 1844621"/>
              <a:gd name="connsiteY114" fmla="*/ 1237178 h 1765598"/>
              <a:gd name="connsiteX115" fmla="*/ 1634958 w 1844621"/>
              <a:gd name="connsiteY115" fmla="*/ 1144690 h 1765598"/>
              <a:gd name="connsiteX116" fmla="*/ 1712099 w 1844621"/>
              <a:gd name="connsiteY116" fmla="*/ 1174082 h 1765598"/>
              <a:gd name="connsiteX117" fmla="*/ 1708482 w 1844621"/>
              <a:gd name="connsiteY117" fmla="*/ 1191966 h 1765598"/>
              <a:gd name="connsiteX118" fmla="*/ 1629176 w 1844621"/>
              <a:gd name="connsiteY118" fmla="*/ 1161750 h 1765598"/>
              <a:gd name="connsiteX119" fmla="*/ 204756 w 1844621"/>
              <a:gd name="connsiteY119" fmla="*/ 1138431 h 1765598"/>
              <a:gd name="connsiteX120" fmla="*/ 210455 w 1844621"/>
              <a:gd name="connsiteY120" fmla="*/ 1155515 h 1765598"/>
              <a:gd name="connsiteX121" fmla="*/ 141015 w 1844621"/>
              <a:gd name="connsiteY121" fmla="*/ 1181182 h 1765598"/>
              <a:gd name="connsiteX122" fmla="*/ 136727 w 1844621"/>
              <a:gd name="connsiteY122" fmla="*/ 1165150 h 1765598"/>
              <a:gd name="connsiteX123" fmla="*/ 136112 w 1844621"/>
              <a:gd name="connsiteY123" fmla="*/ 1163804 h 1765598"/>
              <a:gd name="connsiteX124" fmla="*/ 1656844 w 1844621"/>
              <a:gd name="connsiteY124" fmla="*/ 1080115 h 1765598"/>
              <a:gd name="connsiteX125" fmla="*/ 1729776 w 1844621"/>
              <a:gd name="connsiteY125" fmla="*/ 1100634 h 1765598"/>
              <a:gd name="connsiteX126" fmla="*/ 1723821 w 1844621"/>
              <a:gd name="connsiteY126" fmla="*/ 1116126 h 1765598"/>
              <a:gd name="connsiteX127" fmla="*/ 1723528 w 1844621"/>
              <a:gd name="connsiteY127" fmla="*/ 1117576 h 1765598"/>
              <a:gd name="connsiteX128" fmla="*/ 1651058 w 1844621"/>
              <a:gd name="connsiteY128" fmla="*/ 1097186 h 1765598"/>
              <a:gd name="connsiteX129" fmla="*/ 184625 w 1844621"/>
              <a:gd name="connsiteY129" fmla="*/ 1073110 h 1765598"/>
              <a:gd name="connsiteX130" fmla="*/ 188043 w 1844621"/>
              <a:gd name="connsiteY130" fmla="*/ 1088326 h 1765598"/>
              <a:gd name="connsiteX131" fmla="*/ 188810 w 1844621"/>
              <a:gd name="connsiteY131" fmla="*/ 1090624 h 1765598"/>
              <a:gd name="connsiteX132" fmla="*/ 112145 w 1844621"/>
              <a:gd name="connsiteY132" fmla="*/ 1111372 h 1765598"/>
              <a:gd name="connsiteX133" fmla="*/ 104560 w 1844621"/>
              <a:gd name="connsiteY133" fmla="*/ 1094778 h 1765598"/>
              <a:gd name="connsiteX134" fmla="*/ 1672722 w 1844621"/>
              <a:gd name="connsiteY134" fmla="*/ 1013691 h 1765598"/>
              <a:gd name="connsiteX135" fmla="*/ 1757141 w 1844621"/>
              <a:gd name="connsiteY135" fmla="*/ 1029446 h 1765598"/>
              <a:gd name="connsiteX136" fmla="*/ 1750574 w 1844621"/>
              <a:gd name="connsiteY136" fmla="*/ 1046531 h 1765598"/>
              <a:gd name="connsiteX137" fmla="*/ 1669493 w 1844621"/>
              <a:gd name="connsiteY137" fmla="*/ 1031399 h 1765598"/>
              <a:gd name="connsiteX138" fmla="*/ 170225 w 1844621"/>
              <a:gd name="connsiteY138" fmla="*/ 1006273 h 1765598"/>
              <a:gd name="connsiteX139" fmla="*/ 170936 w 1844621"/>
              <a:gd name="connsiteY139" fmla="*/ 1012170 h 1765598"/>
              <a:gd name="connsiteX140" fmla="*/ 173584 w 1844621"/>
              <a:gd name="connsiteY140" fmla="*/ 1023958 h 1765598"/>
              <a:gd name="connsiteX141" fmla="*/ 78475 w 1844621"/>
              <a:gd name="connsiteY141" fmla="*/ 1040728 h 1765598"/>
              <a:gd name="connsiteX142" fmla="*/ 67193 w 1844621"/>
              <a:gd name="connsiteY142" fmla="*/ 1024440 h 1765598"/>
              <a:gd name="connsiteX143" fmla="*/ 1681368 w 1844621"/>
              <a:gd name="connsiteY143" fmla="*/ 945892 h 1765598"/>
              <a:gd name="connsiteX144" fmla="*/ 1793516 w 1844621"/>
              <a:gd name="connsiteY144" fmla="*/ 956550 h 1765598"/>
              <a:gd name="connsiteX145" fmla="*/ 1783173 w 1844621"/>
              <a:gd name="connsiteY145" fmla="*/ 973649 h 1765598"/>
              <a:gd name="connsiteX146" fmla="*/ 1679909 w 1844621"/>
              <a:gd name="connsiteY146" fmla="*/ 963835 h 1765598"/>
              <a:gd name="connsiteX147" fmla="*/ 162034 w 1844621"/>
              <a:gd name="connsiteY147" fmla="*/ 938372 h 1765598"/>
              <a:gd name="connsiteX148" fmla="*/ 164191 w 1844621"/>
              <a:gd name="connsiteY148" fmla="*/ 956254 h 1765598"/>
              <a:gd name="connsiteX149" fmla="*/ 27981 w 1844621"/>
              <a:gd name="connsiteY149" fmla="*/ 967828 h 1765598"/>
              <a:gd name="connsiteX150" fmla="*/ 16164 w 1844621"/>
              <a:gd name="connsiteY150" fmla="*/ 950767 h 1765598"/>
              <a:gd name="connsiteX151" fmla="*/ 1683923 w 1844621"/>
              <a:gd name="connsiteY151" fmla="*/ 877596 h 1765598"/>
              <a:gd name="connsiteX152" fmla="*/ 1844621 w 1844621"/>
              <a:gd name="connsiteY152" fmla="*/ 878397 h 1765598"/>
              <a:gd name="connsiteX153" fmla="*/ 1831855 w 1844621"/>
              <a:gd name="connsiteY153" fmla="*/ 893168 h 1765598"/>
              <a:gd name="connsiteX154" fmla="*/ 1829946 w 1844621"/>
              <a:gd name="connsiteY154" fmla="*/ 896325 h 1765598"/>
              <a:gd name="connsiteX155" fmla="*/ 1684266 w 1844621"/>
              <a:gd name="connsiteY155" fmla="*/ 895598 h 1765598"/>
              <a:gd name="connsiteX156" fmla="*/ 14676 w 1844621"/>
              <a:gd name="connsiteY156" fmla="*/ 869273 h 1765598"/>
              <a:gd name="connsiteX157" fmla="*/ 160356 w 1844621"/>
              <a:gd name="connsiteY157" fmla="*/ 869999 h 1765598"/>
              <a:gd name="connsiteX158" fmla="*/ 160699 w 1844621"/>
              <a:gd name="connsiteY158" fmla="*/ 888001 h 1765598"/>
              <a:gd name="connsiteX159" fmla="*/ 0 w 1844621"/>
              <a:gd name="connsiteY159" fmla="*/ 887200 h 1765598"/>
              <a:gd name="connsiteX160" fmla="*/ 12766 w 1844621"/>
              <a:gd name="connsiteY160" fmla="*/ 872429 h 1765598"/>
              <a:gd name="connsiteX161" fmla="*/ 1816638 w 1844621"/>
              <a:gd name="connsiteY161" fmla="*/ 797770 h 1765598"/>
              <a:gd name="connsiteX162" fmla="*/ 1828455 w 1844621"/>
              <a:gd name="connsiteY162" fmla="*/ 814831 h 1765598"/>
              <a:gd name="connsiteX163" fmla="*/ 1682588 w 1844621"/>
              <a:gd name="connsiteY163" fmla="*/ 827227 h 1765598"/>
              <a:gd name="connsiteX164" fmla="*/ 1680430 w 1844621"/>
              <a:gd name="connsiteY164" fmla="*/ 809345 h 1765598"/>
              <a:gd name="connsiteX165" fmla="*/ 61447 w 1844621"/>
              <a:gd name="connsiteY165" fmla="*/ 791950 h 1765598"/>
              <a:gd name="connsiteX166" fmla="*/ 164713 w 1844621"/>
              <a:gd name="connsiteY166" fmla="*/ 801763 h 1765598"/>
              <a:gd name="connsiteX167" fmla="*/ 163253 w 1844621"/>
              <a:gd name="connsiteY167" fmla="*/ 819705 h 1765598"/>
              <a:gd name="connsiteX168" fmla="*/ 51105 w 1844621"/>
              <a:gd name="connsiteY168" fmla="*/ 809048 h 1765598"/>
              <a:gd name="connsiteX169" fmla="*/ 1766145 w 1844621"/>
              <a:gd name="connsiteY169" fmla="*/ 724870 h 1765598"/>
              <a:gd name="connsiteX170" fmla="*/ 1777427 w 1844621"/>
              <a:gd name="connsiteY170" fmla="*/ 741158 h 1765598"/>
              <a:gd name="connsiteX171" fmla="*/ 1674396 w 1844621"/>
              <a:gd name="connsiteY171" fmla="*/ 759325 h 1765598"/>
              <a:gd name="connsiteX172" fmla="*/ 1673685 w 1844621"/>
              <a:gd name="connsiteY172" fmla="*/ 753429 h 1765598"/>
              <a:gd name="connsiteX173" fmla="*/ 1670588 w 1844621"/>
              <a:gd name="connsiteY173" fmla="*/ 741719 h 1765598"/>
              <a:gd name="connsiteX174" fmla="*/ 94047 w 1844621"/>
              <a:gd name="connsiteY174" fmla="*/ 719066 h 1765598"/>
              <a:gd name="connsiteX175" fmla="*/ 175129 w 1844621"/>
              <a:gd name="connsiteY175" fmla="*/ 734198 h 1765598"/>
              <a:gd name="connsiteX176" fmla="*/ 171900 w 1844621"/>
              <a:gd name="connsiteY176" fmla="*/ 751906 h 1765598"/>
              <a:gd name="connsiteX177" fmla="*/ 87480 w 1844621"/>
              <a:gd name="connsiteY177" fmla="*/ 736151 h 1765598"/>
              <a:gd name="connsiteX178" fmla="*/ 1732475 w 1844621"/>
              <a:gd name="connsiteY178" fmla="*/ 654227 h 1765598"/>
              <a:gd name="connsiteX179" fmla="*/ 1740061 w 1844621"/>
              <a:gd name="connsiteY179" fmla="*/ 670822 h 1765598"/>
              <a:gd name="connsiteX180" fmla="*/ 1657733 w 1844621"/>
              <a:gd name="connsiteY180" fmla="*/ 693102 h 1765598"/>
              <a:gd name="connsiteX181" fmla="*/ 1653131 w 1844621"/>
              <a:gd name="connsiteY181" fmla="*/ 675699 h 1765598"/>
              <a:gd name="connsiteX182" fmla="*/ 121093 w 1844621"/>
              <a:gd name="connsiteY182" fmla="*/ 648021 h 1765598"/>
              <a:gd name="connsiteX183" fmla="*/ 193564 w 1844621"/>
              <a:gd name="connsiteY183" fmla="*/ 668412 h 1765598"/>
              <a:gd name="connsiteX184" fmla="*/ 187778 w 1844621"/>
              <a:gd name="connsiteY184" fmla="*/ 685483 h 1765598"/>
              <a:gd name="connsiteX185" fmla="*/ 114844 w 1844621"/>
              <a:gd name="connsiteY185" fmla="*/ 664963 h 1765598"/>
              <a:gd name="connsiteX186" fmla="*/ 120799 w 1844621"/>
              <a:gd name="connsiteY186" fmla="*/ 649471 h 1765598"/>
              <a:gd name="connsiteX187" fmla="*/ 1703605 w 1844621"/>
              <a:gd name="connsiteY187" fmla="*/ 584417 h 1765598"/>
              <a:gd name="connsiteX188" fmla="*/ 1707892 w 1844621"/>
              <a:gd name="connsiteY188" fmla="*/ 600448 h 1765598"/>
              <a:gd name="connsiteX189" fmla="*/ 1708508 w 1844621"/>
              <a:gd name="connsiteY189" fmla="*/ 601796 h 1765598"/>
              <a:gd name="connsiteX190" fmla="*/ 1640259 w 1844621"/>
              <a:gd name="connsiteY190" fmla="*/ 627022 h 1765598"/>
              <a:gd name="connsiteX191" fmla="*/ 1639049 w 1844621"/>
              <a:gd name="connsiteY191" fmla="*/ 622444 h 1765598"/>
              <a:gd name="connsiteX192" fmla="*/ 1633440 w 1844621"/>
              <a:gd name="connsiteY192" fmla="*/ 610352 h 1765598"/>
              <a:gd name="connsiteX193" fmla="*/ 136138 w 1844621"/>
              <a:gd name="connsiteY193" fmla="*/ 573632 h 1765598"/>
              <a:gd name="connsiteX194" fmla="*/ 215446 w 1844621"/>
              <a:gd name="connsiteY194" fmla="*/ 603848 h 1765598"/>
              <a:gd name="connsiteX195" fmla="*/ 209665 w 1844621"/>
              <a:gd name="connsiteY195" fmla="*/ 620908 h 1765598"/>
              <a:gd name="connsiteX196" fmla="*/ 132521 w 1844621"/>
              <a:gd name="connsiteY196" fmla="*/ 591516 h 1765598"/>
              <a:gd name="connsiteX197" fmla="*/ 1683900 w 1844621"/>
              <a:gd name="connsiteY197" fmla="*/ 510741 h 1765598"/>
              <a:gd name="connsiteX198" fmla="*/ 1688629 w 1844621"/>
              <a:gd name="connsiteY198" fmla="*/ 528423 h 1765598"/>
              <a:gd name="connsiteX199" fmla="*/ 1612275 w 1844621"/>
              <a:gd name="connsiteY199" fmla="*/ 564725 h 1765598"/>
              <a:gd name="connsiteX200" fmla="*/ 1604700 w 1844621"/>
              <a:gd name="connsiteY200" fmla="*/ 548396 h 1765598"/>
              <a:gd name="connsiteX201" fmla="*/ 147252 w 1844621"/>
              <a:gd name="connsiteY201" fmla="*/ 494765 h 1765598"/>
              <a:gd name="connsiteX202" fmla="*/ 243177 w 1844621"/>
              <a:gd name="connsiteY202" fmla="*/ 541551 h 1765598"/>
              <a:gd name="connsiteX203" fmla="*/ 234224 w 1844621"/>
              <a:gd name="connsiteY203" fmla="*/ 557210 h 1765598"/>
              <a:gd name="connsiteX204" fmla="*/ 146805 w 1844621"/>
              <a:gd name="connsiteY204" fmla="*/ 514573 h 1765598"/>
              <a:gd name="connsiteX205" fmla="*/ 1670480 w 1844621"/>
              <a:gd name="connsiteY205" fmla="*/ 430384 h 1765598"/>
              <a:gd name="connsiteX206" fmla="*/ 1672163 w 1844621"/>
              <a:gd name="connsiteY206" fmla="*/ 450296 h 1765598"/>
              <a:gd name="connsiteX207" fmla="*/ 1583450 w 1844621"/>
              <a:gd name="connsiteY207" fmla="*/ 502701 h 1765598"/>
              <a:gd name="connsiteX208" fmla="*/ 1573155 w 1844621"/>
              <a:gd name="connsiteY208" fmla="*/ 487877 h 1765598"/>
              <a:gd name="connsiteX209" fmla="*/ 149273 w 1844621"/>
              <a:gd name="connsiteY209" fmla="*/ 405169 h 1765598"/>
              <a:gd name="connsiteX210" fmla="*/ 277016 w 1844621"/>
              <a:gd name="connsiteY210" fmla="*/ 482359 h 1765598"/>
              <a:gd name="connsiteX211" fmla="*/ 268080 w 1844621"/>
              <a:gd name="connsiteY211" fmla="*/ 497989 h 1765598"/>
              <a:gd name="connsiteX212" fmla="*/ 148805 w 1844621"/>
              <a:gd name="connsiteY212" fmla="*/ 425916 h 1765598"/>
              <a:gd name="connsiteX213" fmla="*/ 195968 w 1844621"/>
              <a:gd name="connsiteY213" fmla="*/ 338361 h 1765598"/>
              <a:gd name="connsiteX214" fmla="*/ 314600 w 1844621"/>
              <a:gd name="connsiteY214" fmla="*/ 425459 h 1765598"/>
              <a:gd name="connsiteX215" fmla="*/ 302826 w 1844621"/>
              <a:gd name="connsiteY215" fmla="*/ 439145 h 1765598"/>
              <a:gd name="connsiteX216" fmla="*/ 173559 w 1844621"/>
              <a:gd name="connsiteY216" fmla="*/ 344239 h 1765598"/>
              <a:gd name="connsiteX217" fmla="*/ 192568 w 1844621"/>
              <a:gd name="connsiteY217" fmla="*/ 339792 h 1765598"/>
              <a:gd name="connsiteX218" fmla="*/ 1665887 w 1844621"/>
              <a:gd name="connsiteY218" fmla="*/ 337121 h 1765598"/>
              <a:gd name="connsiteX219" fmla="*/ 1664242 w 1844621"/>
              <a:gd name="connsiteY219" fmla="*/ 356571 h 1765598"/>
              <a:gd name="connsiteX220" fmla="*/ 1664553 w 1844621"/>
              <a:gd name="connsiteY220" fmla="*/ 360248 h 1765598"/>
              <a:gd name="connsiteX221" fmla="*/ 1544474 w 1844621"/>
              <a:gd name="connsiteY221" fmla="*/ 446578 h 1765598"/>
              <a:gd name="connsiteX222" fmla="*/ 1534206 w 1844621"/>
              <a:gd name="connsiteY222" fmla="*/ 431793 h 1765598"/>
              <a:gd name="connsiteX223" fmla="*/ 279257 w 1844621"/>
              <a:gd name="connsiteY223" fmla="*/ 303297 h 1765598"/>
              <a:gd name="connsiteX224" fmla="*/ 359087 w 1844621"/>
              <a:gd name="connsiteY224" fmla="*/ 373748 h 1765598"/>
              <a:gd name="connsiteX225" fmla="*/ 347347 w 1844621"/>
              <a:gd name="connsiteY225" fmla="*/ 387394 h 1765598"/>
              <a:gd name="connsiteX226" fmla="*/ 260839 w 1844621"/>
              <a:gd name="connsiteY226" fmla="*/ 311051 h 1765598"/>
              <a:gd name="connsiteX227" fmla="*/ 1595859 w 1844621"/>
              <a:gd name="connsiteY227" fmla="*/ 288337 h 1765598"/>
              <a:gd name="connsiteX228" fmla="*/ 1615448 w 1844621"/>
              <a:gd name="connsiteY228" fmla="*/ 295194 h 1765598"/>
              <a:gd name="connsiteX229" fmla="*/ 1504459 w 1844621"/>
              <a:gd name="connsiteY229" fmla="*/ 391189 h 1765598"/>
              <a:gd name="connsiteX230" fmla="*/ 1491819 w 1844621"/>
              <a:gd name="connsiteY230" fmla="*/ 378322 h 1765598"/>
              <a:gd name="connsiteX231" fmla="*/ 348471 w 1844621"/>
              <a:gd name="connsiteY231" fmla="*/ 263494 h 1765598"/>
              <a:gd name="connsiteX232" fmla="*/ 405504 w 1844621"/>
              <a:gd name="connsiteY232" fmla="*/ 323744 h 1765598"/>
              <a:gd name="connsiteX233" fmla="*/ 394934 w 1844621"/>
              <a:gd name="connsiteY233" fmla="*/ 332080 h 1765598"/>
              <a:gd name="connsiteX234" fmla="*/ 391923 w 1844621"/>
              <a:gd name="connsiteY234" fmla="*/ 335581 h 1765598"/>
              <a:gd name="connsiteX235" fmla="*/ 333116 w 1844621"/>
              <a:gd name="connsiteY235" fmla="*/ 273456 h 1765598"/>
              <a:gd name="connsiteX236" fmla="*/ 1512159 w 1844621"/>
              <a:gd name="connsiteY236" fmla="*/ 259039 h 1765598"/>
              <a:gd name="connsiteX237" fmla="*/ 1530860 w 1844621"/>
              <a:gd name="connsiteY237" fmla="*/ 265585 h 1765598"/>
              <a:gd name="connsiteX238" fmla="*/ 1456606 w 1844621"/>
              <a:gd name="connsiteY238" fmla="*/ 342477 h 1765598"/>
              <a:gd name="connsiteX239" fmla="*/ 1443988 w 1844621"/>
              <a:gd name="connsiteY239" fmla="*/ 329632 h 1765598"/>
              <a:gd name="connsiteX240" fmla="*/ 412110 w 1844621"/>
              <a:gd name="connsiteY240" fmla="*/ 221916 h 1765598"/>
              <a:gd name="connsiteX241" fmla="*/ 459114 w 1844621"/>
              <a:gd name="connsiteY241" fmla="*/ 281464 h 1765598"/>
              <a:gd name="connsiteX242" fmla="*/ 444980 w 1844621"/>
              <a:gd name="connsiteY242" fmla="*/ 292610 h 1765598"/>
              <a:gd name="connsiteX243" fmla="*/ 397097 w 1844621"/>
              <a:gd name="connsiteY243" fmla="*/ 231949 h 1765598"/>
              <a:gd name="connsiteX244" fmla="*/ 411019 w 1844621"/>
              <a:gd name="connsiteY244" fmla="*/ 222917 h 1765598"/>
              <a:gd name="connsiteX245" fmla="*/ 1443396 w 1844621"/>
              <a:gd name="connsiteY245" fmla="*/ 221678 h 1765598"/>
              <a:gd name="connsiteX246" fmla="*/ 1459286 w 1844621"/>
              <a:gd name="connsiteY246" fmla="*/ 230644 h 1765598"/>
              <a:gd name="connsiteX247" fmla="*/ 1406897 w 1844621"/>
              <a:gd name="connsiteY247" fmla="*/ 295670 h 1765598"/>
              <a:gd name="connsiteX248" fmla="*/ 1392300 w 1844621"/>
              <a:gd name="connsiteY248" fmla="*/ 285098 h 1765598"/>
              <a:gd name="connsiteX249" fmla="*/ 1379005 w 1844621"/>
              <a:gd name="connsiteY249" fmla="*/ 182170 h 1765598"/>
              <a:gd name="connsiteX250" fmla="*/ 1391896 w 1844621"/>
              <a:gd name="connsiteY250" fmla="*/ 192619 h 1765598"/>
              <a:gd name="connsiteX251" fmla="*/ 1393186 w 1844621"/>
              <a:gd name="connsiteY251" fmla="*/ 193347 h 1765598"/>
              <a:gd name="connsiteX252" fmla="*/ 1351622 w 1844621"/>
              <a:gd name="connsiteY252" fmla="*/ 255636 h 1765598"/>
              <a:gd name="connsiteX253" fmla="*/ 1337034 w 1844621"/>
              <a:gd name="connsiteY253" fmla="*/ 245070 h 1765598"/>
              <a:gd name="connsiteX254" fmla="*/ 468008 w 1844621"/>
              <a:gd name="connsiteY254" fmla="*/ 170577 h 1765598"/>
              <a:gd name="connsiteX255" fmla="*/ 513069 w 1844621"/>
              <a:gd name="connsiteY255" fmla="*/ 239589 h 1765598"/>
              <a:gd name="connsiteX256" fmla="*/ 510638 w 1844621"/>
              <a:gd name="connsiteY256" fmla="*/ 240828 h 1765598"/>
              <a:gd name="connsiteX257" fmla="*/ 498586 w 1844621"/>
              <a:gd name="connsiteY257" fmla="*/ 250333 h 1765598"/>
              <a:gd name="connsiteX258" fmla="*/ 454568 w 1844621"/>
              <a:gd name="connsiteY258" fmla="*/ 182920 h 1765598"/>
              <a:gd name="connsiteX259" fmla="*/ 1319759 w 1844621"/>
              <a:gd name="connsiteY259" fmla="*/ 134146 h 1765598"/>
              <a:gd name="connsiteX260" fmla="*/ 1333978 w 1844621"/>
              <a:gd name="connsiteY260" fmla="*/ 145672 h 1765598"/>
              <a:gd name="connsiteX261" fmla="*/ 1294036 w 1844621"/>
              <a:gd name="connsiteY261" fmla="*/ 219016 h 1765598"/>
              <a:gd name="connsiteX262" fmla="*/ 1277891 w 1844621"/>
              <a:gd name="connsiteY262" fmla="*/ 211027 h 1765598"/>
              <a:gd name="connsiteX263" fmla="*/ 523355 w 1844621"/>
              <a:gd name="connsiteY263" fmla="*/ 113305 h 1765598"/>
              <a:gd name="connsiteX264" fmla="*/ 573987 w 1844621"/>
              <a:gd name="connsiteY264" fmla="*/ 208530 h 1765598"/>
              <a:gd name="connsiteX265" fmla="*/ 557949 w 1844621"/>
              <a:gd name="connsiteY265" fmla="*/ 216707 h 1765598"/>
              <a:gd name="connsiteX266" fmla="*/ 511350 w 1844621"/>
              <a:gd name="connsiteY266" fmla="*/ 129068 h 1765598"/>
              <a:gd name="connsiteX267" fmla="*/ 1261668 w 1844621"/>
              <a:gd name="connsiteY267" fmla="*/ 77024 h 1765598"/>
              <a:gd name="connsiteX268" fmla="*/ 1274734 w 1844621"/>
              <a:gd name="connsiteY268" fmla="*/ 92144 h 1765598"/>
              <a:gd name="connsiteX269" fmla="*/ 1232872 w 1844621"/>
              <a:gd name="connsiteY269" fmla="*/ 188750 h 1765598"/>
              <a:gd name="connsiteX270" fmla="*/ 1216718 w 1844621"/>
              <a:gd name="connsiteY270" fmla="*/ 180757 h 1765598"/>
              <a:gd name="connsiteX271" fmla="*/ 879964 w 1844621"/>
              <a:gd name="connsiteY271" fmla="*/ 47539 h 1765598"/>
              <a:gd name="connsiteX272" fmla="*/ 896536 w 1844621"/>
              <a:gd name="connsiteY272" fmla="*/ 48415 h 1765598"/>
              <a:gd name="connsiteX273" fmla="*/ 898006 w 1844621"/>
              <a:gd name="connsiteY273" fmla="*/ 48246 h 1765598"/>
              <a:gd name="connsiteX274" fmla="*/ 900930 w 1844621"/>
              <a:gd name="connsiteY274" fmla="*/ 121496 h 1765598"/>
              <a:gd name="connsiteX275" fmla="*/ 882930 w 1844621"/>
              <a:gd name="connsiteY275" fmla="*/ 121839 h 1765598"/>
              <a:gd name="connsiteX276" fmla="*/ 803804 w 1844621"/>
              <a:gd name="connsiteY276" fmla="*/ 43511 h 1765598"/>
              <a:gd name="connsiteX277" fmla="*/ 822082 w 1844621"/>
              <a:gd name="connsiteY277" fmla="*/ 44478 h 1765598"/>
              <a:gd name="connsiteX278" fmla="*/ 832792 w 1844621"/>
              <a:gd name="connsiteY278" fmla="*/ 126618 h 1765598"/>
              <a:gd name="connsiteX279" fmla="*/ 814920 w 1844621"/>
              <a:gd name="connsiteY279" fmla="*/ 128774 h 1765598"/>
              <a:gd name="connsiteX280" fmla="*/ 577653 w 1844621"/>
              <a:gd name="connsiteY280" fmla="*/ 42008 h 1765598"/>
              <a:gd name="connsiteX281" fmla="*/ 634782 w 1844621"/>
              <a:gd name="connsiteY281" fmla="*/ 177534 h 1765598"/>
              <a:gd name="connsiteX282" fmla="*/ 618704 w 1844621"/>
              <a:gd name="connsiteY282" fmla="*/ 185731 h 1765598"/>
              <a:gd name="connsiteX283" fmla="*/ 565079 w 1844621"/>
              <a:gd name="connsiteY283" fmla="*/ 58518 h 1765598"/>
              <a:gd name="connsiteX284" fmla="*/ 973404 w 1844621"/>
              <a:gd name="connsiteY284" fmla="*/ 39567 h 1765598"/>
              <a:gd name="connsiteX285" fmla="*/ 969228 w 1844621"/>
              <a:gd name="connsiteY285" fmla="*/ 123258 h 1765598"/>
              <a:gd name="connsiteX286" fmla="*/ 951312 w 1844621"/>
              <a:gd name="connsiteY286" fmla="*/ 121130 h 1765598"/>
              <a:gd name="connsiteX287" fmla="*/ 955278 w 1844621"/>
              <a:gd name="connsiteY287" fmla="*/ 41654 h 1765598"/>
              <a:gd name="connsiteX288" fmla="*/ 723233 w 1844621"/>
              <a:gd name="connsiteY288" fmla="*/ 31443 h 1765598"/>
              <a:gd name="connsiteX289" fmla="*/ 742691 w 1844621"/>
              <a:gd name="connsiteY289" fmla="*/ 35995 h 1765598"/>
              <a:gd name="connsiteX290" fmla="*/ 765354 w 1844621"/>
              <a:gd name="connsiteY290" fmla="*/ 137622 h 1765598"/>
              <a:gd name="connsiteX291" fmla="*/ 747791 w 1844621"/>
              <a:gd name="connsiteY291" fmla="*/ 141567 h 1765598"/>
              <a:gd name="connsiteX292" fmla="*/ 1051847 w 1844621"/>
              <a:gd name="connsiteY292" fmla="*/ 25765 h 1765598"/>
              <a:gd name="connsiteX293" fmla="*/ 1037014 w 1844621"/>
              <a:gd name="connsiteY293" fmla="*/ 131308 h 1765598"/>
              <a:gd name="connsiteX294" fmla="*/ 1019135 w 1844621"/>
              <a:gd name="connsiteY294" fmla="*/ 129184 h 1765598"/>
              <a:gd name="connsiteX295" fmla="*/ 1032869 w 1844621"/>
              <a:gd name="connsiteY295" fmla="*/ 31462 h 1765598"/>
              <a:gd name="connsiteX296" fmla="*/ 633115 w 1844621"/>
              <a:gd name="connsiteY296" fmla="*/ 6990 h 1765598"/>
              <a:gd name="connsiteX297" fmla="*/ 651107 w 1844621"/>
              <a:gd name="connsiteY297" fmla="*/ 14566 h 1765598"/>
              <a:gd name="connsiteX298" fmla="*/ 654699 w 1844621"/>
              <a:gd name="connsiteY298" fmla="*/ 15406 h 1765598"/>
              <a:gd name="connsiteX299" fmla="*/ 699105 w 1844621"/>
              <a:gd name="connsiteY299" fmla="*/ 154429 h 1765598"/>
              <a:gd name="connsiteX300" fmla="*/ 682029 w 1844621"/>
              <a:gd name="connsiteY300" fmla="*/ 160125 h 1765598"/>
              <a:gd name="connsiteX301" fmla="*/ 1203134 w 1844621"/>
              <a:gd name="connsiteY301" fmla="*/ 4273 h 1765598"/>
              <a:gd name="connsiteX302" fmla="*/ 1213236 w 1844621"/>
              <a:gd name="connsiteY302" fmla="*/ 20976 h 1765598"/>
              <a:gd name="connsiteX303" fmla="*/ 1215649 w 1844621"/>
              <a:gd name="connsiteY303" fmla="*/ 23769 h 1765598"/>
              <a:gd name="connsiteX304" fmla="*/ 1169442 w 1844621"/>
              <a:gd name="connsiteY304" fmla="*/ 163605 h 1765598"/>
              <a:gd name="connsiteX305" fmla="*/ 1152188 w 1844621"/>
              <a:gd name="connsiteY305" fmla="*/ 158449 h 1765598"/>
              <a:gd name="connsiteX306" fmla="*/ 1137683 w 1844621"/>
              <a:gd name="connsiteY306" fmla="*/ 0 h 1765598"/>
              <a:gd name="connsiteX307" fmla="*/ 1104046 w 1844621"/>
              <a:gd name="connsiteY307" fmla="*/ 144062 h 1765598"/>
              <a:gd name="connsiteX308" fmla="*/ 1086767 w 1844621"/>
              <a:gd name="connsiteY308" fmla="*/ 138898 h 1765598"/>
              <a:gd name="connsiteX309" fmla="*/ 1117806 w 1844621"/>
              <a:gd name="connsiteY309" fmla="*/ 5966 h 17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1844621" h="1765598">
                <a:moveTo>
                  <a:pt x="961691" y="1643760"/>
                </a:moveTo>
                <a:lnTo>
                  <a:pt x="964657" y="1718060"/>
                </a:lnTo>
                <a:lnTo>
                  <a:pt x="948083" y="1717184"/>
                </a:lnTo>
                <a:lnTo>
                  <a:pt x="946614" y="1717353"/>
                </a:lnTo>
                <a:lnTo>
                  <a:pt x="943691" y="1644103"/>
                </a:lnTo>
                <a:close/>
                <a:moveTo>
                  <a:pt x="875350" y="1643169"/>
                </a:moveTo>
                <a:lnTo>
                  <a:pt x="893299" y="1644629"/>
                </a:lnTo>
                <a:lnTo>
                  <a:pt x="889341" y="1723945"/>
                </a:lnTo>
                <a:lnTo>
                  <a:pt x="871214" y="1726031"/>
                </a:lnTo>
                <a:close/>
                <a:moveTo>
                  <a:pt x="1029699" y="1636826"/>
                </a:moveTo>
                <a:lnTo>
                  <a:pt x="1040815" y="1722087"/>
                </a:lnTo>
                <a:lnTo>
                  <a:pt x="1022537" y="1721121"/>
                </a:lnTo>
                <a:lnTo>
                  <a:pt x="1011828" y="1638982"/>
                </a:lnTo>
                <a:close/>
                <a:moveTo>
                  <a:pt x="807350" y="1636115"/>
                </a:moveTo>
                <a:lnTo>
                  <a:pt x="822430" y="1638864"/>
                </a:lnTo>
                <a:lnTo>
                  <a:pt x="825110" y="1639083"/>
                </a:lnTo>
                <a:lnTo>
                  <a:pt x="811751" y="1734136"/>
                </a:lnTo>
                <a:lnTo>
                  <a:pt x="792774" y="1739833"/>
                </a:lnTo>
                <a:close/>
                <a:moveTo>
                  <a:pt x="1096827" y="1624033"/>
                </a:moveTo>
                <a:lnTo>
                  <a:pt x="1121385" y="1734155"/>
                </a:lnTo>
                <a:lnTo>
                  <a:pt x="1101928" y="1729603"/>
                </a:lnTo>
                <a:lnTo>
                  <a:pt x="1079265" y="1627978"/>
                </a:lnTo>
                <a:close/>
                <a:moveTo>
                  <a:pt x="740342" y="1622534"/>
                </a:moveTo>
                <a:lnTo>
                  <a:pt x="749046" y="1625484"/>
                </a:lnTo>
                <a:lnTo>
                  <a:pt x="757767" y="1627074"/>
                </a:lnTo>
                <a:lnTo>
                  <a:pt x="726815" y="1759631"/>
                </a:lnTo>
                <a:lnTo>
                  <a:pt x="706937" y="1765598"/>
                </a:lnTo>
                <a:close/>
                <a:moveTo>
                  <a:pt x="1162592" y="1605474"/>
                </a:moveTo>
                <a:lnTo>
                  <a:pt x="1211506" y="1758609"/>
                </a:lnTo>
                <a:lnTo>
                  <a:pt x="1193512" y="1751032"/>
                </a:lnTo>
                <a:lnTo>
                  <a:pt x="1189921" y="1750192"/>
                </a:lnTo>
                <a:lnTo>
                  <a:pt x="1145515" y="1611170"/>
                </a:lnTo>
                <a:close/>
                <a:moveTo>
                  <a:pt x="675637" y="1600604"/>
                </a:moveTo>
                <a:lnTo>
                  <a:pt x="692686" y="1606382"/>
                </a:lnTo>
                <a:lnTo>
                  <a:pt x="641486" y="1761326"/>
                </a:lnTo>
                <a:lnTo>
                  <a:pt x="631383" y="1744623"/>
                </a:lnTo>
                <a:lnTo>
                  <a:pt x="628970" y="1741831"/>
                </a:lnTo>
                <a:close/>
                <a:moveTo>
                  <a:pt x="1225916" y="1579868"/>
                </a:moveTo>
                <a:lnTo>
                  <a:pt x="1279540" y="1707080"/>
                </a:lnTo>
                <a:lnTo>
                  <a:pt x="1266966" y="1723591"/>
                </a:lnTo>
                <a:lnTo>
                  <a:pt x="1209837" y="1588066"/>
                </a:lnTo>
                <a:close/>
                <a:moveTo>
                  <a:pt x="610954" y="1578681"/>
                </a:moveTo>
                <a:lnTo>
                  <a:pt x="628059" y="1584478"/>
                </a:lnTo>
                <a:lnTo>
                  <a:pt x="582951" y="1688574"/>
                </a:lnTo>
                <a:lnTo>
                  <a:pt x="569886" y="1673454"/>
                </a:lnTo>
                <a:close/>
                <a:moveTo>
                  <a:pt x="1286670" y="1548893"/>
                </a:moveTo>
                <a:lnTo>
                  <a:pt x="1333269" y="1636531"/>
                </a:lnTo>
                <a:lnTo>
                  <a:pt x="1321264" y="1652294"/>
                </a:lnTo>
                <a:lnTo>
                  <a:pt x="1270632" y="1557070"/>
                </a:lnTo>
                <a:close/>
                <a:moveTo>
                  <a:pt x="551444" y="1545001"/>
                </a:moveTo>
                <a:lnTo>
                  <a:pt x="567074" y="1553937"/>
                </a:lnTo>
                <a:lnTo>
                  <a:pt x="524862" y="1631452"/>
                </a:lnTo>
                <a:lnTo>
                  <a:pt x="510642" y="1619926"/>
                </a:lnTo>
                <a:close/>
                <a:moveTo>
                  <a:pt x="1346034" y="1515267"/>
                </a:moveTo>
                <a:lnTo>
                  <a:pt x="1390051" y="1582679"/>
                </a:lnTo>
                <a:lnTo>
                  <a:pt x="1376613" y="1595021"/>
                </a:lnTo>
                <a:lnTo>
                  <a:pt x="1331552" y="1526010"/>
                </a:lnTo>
                <a:lnTo>
                  <a:pt x="1333983" y="1524770"/>
                </a:lnTo>
                <a:close/>
                <a:moveTo>
                  <a:pt x="492213" y="1511140"/>
                </a:moveTo>
                <a:lnTo>
                  <a:pt x="507877" y="1520095"/>
                </a:lnTo>
                <a:lnTo>
                  <a:pt x="465615" y="1583429"/>
                </a:lnTo>
                <a:lnTo>
                  <a:pt x="452723" y="1572979"/>
                </a:lnTo>
                <a:lnTo>
                  <a:pt x="451434" y="1572252"/>
                </a:lnTo>
                <a:close/>
                <a:moveTo>
                  <a:pt x="1399641" y="1472989"/>
                </a:moveTo>
                <a:lnTo>
                  <a:pt x="1447523" y="1533649"/>
                </a:lnTo>
                <a:lnTo>
                  <a:pt x="1433600" y="1542681"/>
                </a:lnTo>
                <a:lnTo>
                  <a:pt x="1432510" y="1543682"/>
                </a:lnTo>
                <a:lnTo>
                  <a:pt x="1385507" y="1484135"/>
                </a:lnTo>
                <a:close/>
                <a:moveTo>
                  <a:pt x="439084" y="1468240"/>
                </a:moveTo>
                <a:lnTo>
                  <a:pt x="452737" y="1479985"/>
                </a:lnTo>
                <a:lnTo>
                  <a:pt x="401226" y="1543921"/>
                </a:lnTo>
                <a:lnTo>
                  <a:pt x="385335" y="1534955"/>
                </a:lnTo>
                <a:close/>
                <a:moveTo>
                  <a:pt x="1452700" y="1430017"/>
                </a:moveTo>
                <a:lnTo>
                  <a:pt x="1511505" y="1492141"/>
                </a:lnTo>
                <a:lnTo>
                  <a:pt x="1496150" y="1502102"/>
                </a:lnTo>
                <a:lnTo>
                  <a:pt x="1439119" y="1441854"/>
                </a:lnTo>
                <a:lnTo>
                  <a:pt x="1449687" y="1433519"/>
                </a:lnTo>
                <a:close/>
                <a:moveTo>
                  <a:pt x="387391" y="1423768"/>
                </a:moveTo>
                <a:lnTo>
                  <a:pt x="401059" y="1435526"/>
                </a:lnTo>
                <a:lnTo>
                  <a:pt x="332463" y="1506560"/>
                </a:lnTo>
                <a:lnTo>
                  <a:pt x="313761" y="1500014"/>
                </a:lnTo>
                <a:close/>
                <a:moveTo>
                  <a:pt x="1497274" y="1378205"/>
                </a:moveTo>
                <a:lnTo>
                  <a:pt x="1583781" y="1454547"/>
                </a:lnTo>
                <a:lnTo>
                  <a:pt x="1565364" y="1462300"/>
                </a:lnTo>
                <a:lnTo>
                  <a:pt x="1485535" y="1391850"/>
                </a:lnTo>
                <a:close/>
                <a:moveTo>
                  <a:pt x="342078" y="1372754"/>
                </a:moveTo>
                <a:lnTo>
                  <a:pt x="353236" y="1386902"/>
                </a:lnTo>
                <a:lnTo>
                  <a:pt x="248764" y="1477262"/>
                </a:lnTo>
                <a:lnTo>
                  <a:pt x="229175" y="1470405"/>
                </a:lnTo>
                <a:close/>
                <a:moveTo>
                  <a:pt x="1541797" y="1326453"/>
                </a:moveTo>
                <a:lnTo>
                  <a:pt x="1671063" y="1421359"/>
                </a:lnTo>
                <a:lnTo>
                  <a:pt x="1652052" y="1425806"/>
                </a:lnTo>
                <a:lnTo>
                  <a:pt x="1648653" y="1427237"/>
                </a:lnTo>
                <a:lnTo>
                  <a:pt x="1530022" y="1340139"/>
                </a:lnTo>
                <a:close/>
                <a:moveTo>
                  <a:pt x="299862" y="1319225"/>
                </a:moveTo>
                <a:lnTo>
                  <a:pt x="311019" y="1333372"/>
                </a:lnTo>
                <a:lnTo>
                  <a:pt x="178732" y="1428480"/>
                </a:lnTo>
                <a:lnTo>
                  <a:pt x="180377" y="1409027"/>
                </a:lnTo>
                <a:lnTo>
                  <a:pt x="180067" y="1405352"/>
                </a:lnTo>
                <a:close/>
                <a:moveTo>
                  <a:pt x="1576542" y="1267609"/>
                </a:moveTo>
                <a:lnTo>
                  <a:pt x="1695816" y="1339681"/>
                </a:lnTo>
                <a:lnTo>
                  <a:pt x="1695348" y="1360430"/>
                </a:lnTo>
                <a:lnTo>
                  <a:pt x="1567606" y="1283241"/>
                </a:lnTo>
                <a:close/>
                <a:moveTo>
                  <a:pt x="263531" y="1261503"/>
                </a:moveTo>
                <a:lnTo>
                  <a:pt x="271723" y="1277570"/>
                </a:lnTo>
                <a:lnTo>
                  <a:pt x="174140" y="1335215"/>
                </a:lnTo>
                <a:lnTo>
                  <a:pt x="172457" y="1315303"/>
                </a:lnTo>
                <a:close/>
                <a:moveTo>
                  <a:pt x="1610398" y="1208387"/>
                </a:moveTo>
                <a:lnTo>
                  <a:pt x="1697816" y="1251024"/>
                </a:lnTo>
                <a:lnTo>
                  <a:pt x="1697369" y="1270832"/>
                </a:lnTo>
                <a:lnTo>
                  <a:pt x="1601446" y="1224047"/>
                </a:lnTo>
                <a:close/>
                <a:moveTo>
                  <a:pt x="232566" y="1200770"/>
                </a:moveTo>
                <a:lnTo>
                  <a:pt x="240745" y="1216812"/>
                </a:lnTo>
                <a:lnTo>
                  <a:pt x="160720" y="1254859"/>
                </a:lnTo>
                <a:lnTo>
                  <a:pt x="155991" y="1237178"/>
                </a:lnTo>
                <a:close/>
                <a:moveTo>
                  <a:pt x="1634958" y="1144690"/>
                </a:moveTo>
                <a:lnTo>
                  <a:pt x="1712099" y="1174082"/>
                </a:lnTo>
                <a:lnTo>
                  <a:pt x="1708482" y="1191966"/>
                </a:lnTo>
                <a:lnTo>
                  <a:pt x="1629176" y="1161750"/>
                </a:lnTo>
                <a:close/>
                <a:moveTo>
                  <a:pt x="204756" y="1138431"/>
                </a:moveTo>
                <a:lnTo>
                  <a:pt x="210455" y="1155515"/>
                </a:lnTo>
                <a:lnTo>
                  <a:pt x="141015" y="1181182"/>
                </a:lnTo>
                <a:lnTo>
                  <a:pt x="136727" y="1165150"/>
                </a:lnTo>
                <a:lnTo>
                  <a:pt x="136112" y="1163804"/>
                </a:lnTo>
                <a:close/>
                <a:moveTo>
                  <a:pt x="1656844" y="1080115"/>
                </a:moveTo>
                <a:lnTo>
                  <a:pt x="1729776" y="1100634"/>
                </a:lnTo>
                <a:lnTo>
                  <a:pt x="1723821" y="1116126"/>
                </a:lnTo>
                <a:lnTo>
                  <a:pt x="1723528" y="1117576"/>
                </a:lnTo>
                <a:lnTo>
                  <a:pt x="1651058" y="1097186"/>
                </a:lnTo>
                <a:close/>
                <a:moveTo>
                  <a:pt x="184625" y="1073110"/>
                </a:moveTo>
                <a:lnTo>
                  <a:pt x="188043" y="1088326"/>
                </a:lnTo>
                <a:lnTo>
                  <a:pt x="188810" y="1090624"/>
                </a:lnTo>
                <a:lnTo>
                  <a:pt x="112145" y="1111372"/>
                </a:lnTo>
                <a:lnTo>
                  <a:pt x="104560" y="1094778"/>
                </a:lnTo>
                <a:close/>
                <a:moveTo>
                  <a:pt x="1672722" y="1013691"/>
                </a:moveTo>
                <a:lnTo>
                  <a:pt x="1757141" y="1029446"/>
                </a:lnTo>
                <a:lnTo>
                  <a:pt x="1750574" y="1046531"/>
                </a:lnTo>
                <a:lnTo>
                  <a:pt x="1669493" y="1031399"/>
                </a:lnTo>
                <a:close/>
                <a:moveTo>
                  <a:pt x="170225" y="1006273"/>
                </a:moveTo>
                <a:lnTo>
                  <a:pt x="170936" y="1012170"/>
                </a:lnTo>
                <a:lnTo>
                  <a:pt x="173584" y="1023958"/>
                </a:lnTo>
                <a:lnTo>
                  <a:pt x="78475" y="1040728"/>
                </a:lnTo>
                <a:lnTo>
                  <a:pt x="67193" y="1024440"/>
                </a:lnTo>
                <a:close/>
                <a:moveTo>
                  <a:pt x="1681368" y="945892"/>
                </a:moveTo>
                <a:lnTo>
                  <a:pt x="1793516" y="956550"/>
                </a:lnTo>
                <a:lnTo>
                  <a:pt x="1783173" y="973649"/>
                </a:lnTo>
                <a:lnTo>
                  <a:pt x="1679909" y="963835"/>
                </a:lnTo>
                <a:close/>
                <a:moveTo>
                  <a:pt x="162034" y="938372"/>
                </a:moveTo>
                <a:lnTo>
                  <a:pt x="164191" y="956254"/>
                </a:lnTo>
                <a:lnTo>
                  <a:pt x="27981" y="967828"/>
                </a:lnTo>
                <a:lnTo>
                  <a:pt x="16164" y="950767"/>
                </a:lnTo>
                <a:close/>
                <a:moveTo>
                  <a:pt x="1683923" y="877596"/>
                </a:moveTo>
                <a:lnTo>
                  <a:pt x="1844621" y="878397"/>
                </a:lnTo>
                <a:lnTo>
                  <a:pt x="1831855" y="893168"/>
                </a:lnTo>
                <a:lnTo>
                  <a:pt x="1829946" y="896325"/>
                </a:lnTo>
                <a:lnTo>
                  <a:pt x="1684266" y="895598"/>
                </a:lnTo>
                <a:close/>
                <a:moveTo>
                  <a:pt x="14676" y="869273"/>
                </a:moveTo>
                <a:lnTo>
                  <a:pt x="160356" y="869999"/>
                </a:lnTo>
                <a:lnTo>
                  <a:pt x="160699" y="888001"/>
                </a:lnTo>
                <a:lnTo>
                  <a:pt x="0" y="887200"/>
                </a:lnTo>
                <a:lnTo>
                  <a:pt x="12766" y="872429"/>
                </a:lnTo>
                <a:close/>
                <a:moveTo>
                  <a:pt x="1816638" y="797770"/>
                </a:moveTo>
                <a:lnTo>
                  <a:pt x="1828455" y="814831"/>
                </a:lnTo>
                <a:lnTo>
                  <a:pt x="1682588" y="827227"/>
                </a:lnTo>
                <a:lnTo>
                  <a:pt x="1680430" y="809345"/>
                </a:lnTo>
                <a:close/>
                <a:moveTo>
                  <a:pt x="61447" y="791950"/>
                </a:moveTo>
                <a:lnTo>
                  <a:pt x="164713" y="801763"/>
                </a:lnTo>
                <a:lnTo>
                  <a:pt x="163253" y="819705"/>
                </a:lnTo>
                <a:lnTo>
                  <a:pt x="51105" y="809048"/>
                </a:lnTo>
                <a:close/>
                <a:moveTo>
                  <a:pt x="1766145" y="724870"/>
                </a:moveTo>
                <a:lnTo>
                  <a:pt x="1777427" y="741158"/>
                </a:lnTo>
                <a:lnTo>
                  <a:pt x="1674396" y="759325"/>
                </a:lnTo>
                <a:lnTo>
                  <a:pt x="1673685" y="753429"/>
                </a:lnTo>
                <a:lnTo>
                  <a:pt x="1670588" y="741719"/>
                </a:lnTo>
                <a:close/>
                <a:moveTo>
                  <a:pt x="94047" y="719066"/>
                </a:moveTo>
                <a:lnTo>
                  <a:pt x="175129" y="734198"/>
                </a:lnTo>
                <a:lnTo>
                  <a:pt x="171900" y="751906"/>
                </a:lnTo>
                <a:lnTo>
                  <a:pt x="87480" y="736151"/>
                </a:lnTo>
                <a:close/>
                <a:moveTo>
                  <a:pt x="1732475" y="654227"/>
                </a:moveTo>
                <a:lnTo>
                  <a:pt x="1740061" y="670822"/>
                </a:lnTo>
                <a:lnTo>
                  <a:pt x="1657733" y="693102"/>
                </a:lnTo>
                <a:lnTo>
                  <a:pt x="1653131" y="675699"/>
                </a:lnTo>
                <a:close/>
                <a:moveTo>
                  <a:pt x="121093" y="648021"/>
                </a:moveTo>
                <a:lnTo>
                  <a:pt x="193564" y="668412"/>
                </a:lnTo>
                <a:lnTo>
                  <a:pt x="187778" y="685483"/>
                </a:lnTo>
                <a:lnTo>
                  <a:pt x="114844" y="664963"/>
                </a:lnTo>
                <a:lnTo>
                  <a:pt x="120799" y="649471"/>
                </a:lnTo>
                <a:close/>
                <a:moveTo>
                  <a:pt x="1703605" y="584417"/>
                </a:moveTo>
                <a:lnTo>
                  <a:pt x="1707892" y="600448"/>
                </a:lnTo>
                <a:lnTo>
                  <a:pt x="1708508" y="601796"/>
                </a:lnTo>
                <a:lnTo>
                  <a:pt x="1640259" y="627022"/>
                </a:lnTo>
                <a:lnTo>
                  <a:pt x="1639049" y="622444"/>
                </a:lnTo>
                <a:lnTo>
                  <a:pt x="1633440" y="610352"/>
                </a:lnTo>
                <a:close/>
                <a:moveTo>
                  <a:pt x="136138" y="573632"/>
                </a:moveTo>
                <a:lnTo>
                  <a:pt x="215446" y="603848"/>
                </a:lnTo>
                <a:lnTo>
                  <a:pt x="209665" y="620908"/>
                </a:lnTo>
                <a:lnTo>
                  <a:pt x="132521" y="591516"/>
                </a:lnTo>
                <a:close/>
                <a:moveTo>
                  <a:pt x="1683900" y="510741"/>
                </a:moveTo>
                <a:lnTo>
                  <a:pt x="1688629" y="528423"/>
                </a:lnTo>
                <a:lnTo>
                  <a:pt x="1612275" y="564725"/>
                </a:lnTo>
                <a:lnTo>
                  <a:pt x="1604700" y="548396"/>
                </a:lnTo>
                <a:close/>
                <a:moveTo>
                  <a:pt x="147252" y="494765"/>
                </a:moveTo>
                <a:lnTo>
                  <a:pt x="243177" y="541551"/>
                </a:lnTo>
                <a:lnTo>
                  <a:pt x="234224" y="557210"/>
                </a:lnTo>
                <a:lnTo>
                  <a:pt x="146805" y="514573"/>
                </a:lnTo>
                <a:close/>
                <a:moveTo>
                  <a:pt x="1670480" y="430384"/>
                </a:moveTo>
                <a:lnTo>
                  <a:pt x="1672163" y="450296"/>
                </a:lnTo>
                <a:lnTo>
                  <a:pt x="1583450" y="502701"/>
                </a:lnTo>
                <a:lnTo>
                  <a:pt x="1573155" y="487877"/>
                </a:lnTo>
                <a:close/>
                <a:moveTo>
                  <a:pt x="149273" y="405169"/>
                </a:moveTo>
                <a:lnTo>
                  <a:pt x="277016" y="482359"/>
                </a:lnTo>
                <a:lnTo>
                  <a:pt x="268080" y="497989"/>
                </a:lnTo>
                <a:lnTo>
                  <a:pt x="148805" y="425916"/>
                </a:lnTo>
                <a:close/>
                <a:moveTo>
                  <a:pt x="195968" y="338361"/>
                </a:moveTo>
                <a:lnTo>
                  <a:pt x="314600" y="425459"/>
                </a:lnTo>
                <a:lnTo>
                  <a:pt x="302826" y="439145"/>
                </a:lnTo>
                <a:lnTo>
                  <a:pt x="173559" y="344239"/>
                </a:lnTo>
                <a:lnTo>
                  <a:pt x="192568" y="339792"/>
                </a:lnTo>
                <a:close/>
                <a:moveTo>
                  <a:pt x="1665887" y="337121"/>
                </a:moveTo>
                <a:lnTo>
                  <a:pt x="1664242" y="356571"/>
                </a:lnTo>
                <a:lnTo>
                  <a:pt x="1664553" y="360248"/>
                </a:lnTo>
                <a:lnTo>
                  <a:pt x="1544474" y="446578"/>
                </a:lnTo>
                <a:lnTo>
                  <a:pt x="1534206" y="431793"/>
                </a:lnTo>
                <a:close/>
                <a:moveTo>
                  <a:pt x="279257" y="303297"/>
                </a:moveTo>
                <a:lnTo>
                  <a:pt x="359087" y="373748"/>
                </a:lnTo>
                <a:lnTo>
                  <a:pt x="347347" y="387394"/>
                </a:lnTo>
                <a:lnTo>
                  <a:pt x="260839" y="311051"/>
                </a:lnTo>
                <a:close/>
                <a:moveTo>
                  <a:pt x="1595859" y="288337"/>
                </a:moveTo>
                <a:lnTo>
                  <a:pt x="1615448" y="295194"/>
                </a:lnTo>
                <a:lnTo>
                  <a:pt x="1504459" y="391189"/>
                </a:lnTo>
                <a:lnTo>
                  <a:pt x="1491819" y="378322"/>
                </a:lnTo>
                <a:close/>
                <a:moveTo>
                  <a:pt x="348471" y="263494"/>
                </a:moveTo>
                <a:lnTo>
                  <a:pt x="405504" y="323744"/>
                </a:lnTo>
                <a:lnTo>
                  <a:pt x="394934" y="332080"/>
                </a:lnTo>
                <a:lnTo>
                  <a:pt x="391923" y="335581"/>
                </a:lnTo>
                <a:lnTo>
                  <a:pt x="333116" y="273456"/>
                </a:lnTo>
                <a:close/>
                <a:moveTo>
                  <a:pt x="1512159" y="259039"/>
                </a:moveTo>
                <a:lnTo>
                  <a:pt x="1530860" y="265585"/>
                </a:lnTo>
                <a:lnTo>
                  <a:pt x="1456606" y="342477"/>
                </a:lnTo>
                <a:lnTo>
                  <a:pt x="1443988" y="329632"/>
                </a:lnTo>
                <a:close/>
                <a:moveTo>
                  <a:pt x="412110" y="221916"/>
                </a:moveTo>
                <a:lnTo>
                  <a:pt x="459114" y="281464"/>
                </a:lnTo>
                <a:lnTo>
                  <a:pt x="444980" y="292610"/>
                </a:lnTo>
                <a:lnTo>
                  <a:pt x="397097" y="231949"/>
                </a:lnTo>
                <a:lnTo>
                  <a:pt x="411019" y="222917"/>
                </a:lnTo>
                <a:close/>
                <a:moveTo>
                  <a:pt x="1443396" y="221678"/>
                </a:moveTo>
                <a:lnTo>
                  <a:pt x="1459286" y="230644"/>
                </a:lnTo>
                <a:lnTo>
                  <a:pt x="1406897" y="295670"/>
                </a:lnTo>
                <a:lnTo>
                  <a:pt x="1392300" y="285098"/>
                </a:lnTo>
                <a:close/>
                <a:moveTo>
                  <a:pt x="1379005" y="182170"/>
                </a:moveTo>
                <a:lnTo>
                  <a:pt x="1391896" y="192619"/>
                </a:lnTo>
                <a:lnTo>
                  <a:pt x="1393186" y="193347"/>
                </a:lnTo>
                <a:lnTo>
                  <a:pt x="1351622" y="255636"/>
                </a:lnTo>
                <a:lnTo>
                  <a:pt x="1337034" y="245070"/>
                </a:lnTo>
                <a:close/>
                <a:moveTo>
                  <a:pt x="468008" y="170577"/>
                </a:moveTo>
                <a:lnTo>
                  <a:pt x="513069" y="239589"/>
                </a:lnTo>
                <a:lnTo>
                  <a:pt x="510638" y="240828"/>
                </a:lnTo>
                <a:lnTo>
                  <a:pt x="498586" y="250333"/>
                </a:lnTo>
                <a:lnTo>
                  <a:pt x="454568" y="182920"/>
                </a:lnTo>
                <a:close/>
                <a:moveTo>
                  <a:pt x="1319759" y="134146"/>
                </a:moveTo>
                <a:lnTo>
                  <a:pt x="1333978" y="145672"/>
                </a:lnTo>
                <a:lnTo>
                  <a:pt x="1294036" y="219016"/>
                </a:lnTo>
                <a:lnTo>
                  <a:pt x="1277891" y="211027"/>
                </a:lnTo>
                <a:close/>
                <a:moveTo>
                  <a:pt x="523355" y="113305"/>
                </a:moveTo>
                <a:lnTo>
                  <a:pt x="573987" y="208530"/>
                </a:lnTo>
                <a:lnTo>
                  <a:pt x="557949" y="216707"/>
                </a:lnTo>
                <a:lnTo>
                  <a:pt x="511350" y="129068"/>
                </a:lnTo>
                <a:close/>
                <a:moveTo>
                  <a:pt x="1261668" y="77024"/>
                </a:moveTo>
                <a:lnTo>
                  <a:pt x="1274734" y="92144"/>
                </a:lnTo>
                <a:lnTo>
                  <a:pt x="1232872" y="188750"/>
                </a:lnTo>
                <a:lnTo>
                  <a:pt x="1216718" y="180757"/>
                </a:lnTo>
                <a:close/>
                <a:moveTo>
                  <a:pt x="879964" y="47539"/>
                </a:moveTo>
                <a:lnTo>
                  <a:pt x="896536" y="48415"/>
                </a:lnTo>
                <a:lnTo>
                  <a:pt x="898006" y="48246"/>
                </a:lnTo>
                <a:lnTo>
                  <a:pt x="900930" y="121496"/>
                </a:lnTo>
                <a:lnTo>
                  <a:pt x="882930" y="121839"/>
                </a:lnTo>
                <a:close/>
                <a:moveTo>
                  <a:pt x="803804" y="43511"/>
                </a:moveTo>
                <a:lnTo>
                  <a:pt x="822082" y="44478"/>
                </a:lnTo>
                <a:lnTo>
                  <a:pt x="832792" y="126618"/>
                </a:lnTo>
                <a:lnTo>
                  <a:pt x="814920" y="128774"/>
                </a:lnTo>
                <a:close/>
                <a:moveTo>
                  <a:pt x="577653" y="42008"/>
                </a:moveTo>
                <a:lnTo>
                  <a:pt x="634782" y="177534"/>
                </a:lnTo>
                <a:lnTo>
                  <a:pt x="618704" y="185731"/>
                </a:lnTo>
                <a:lnTo>
                  <a:pt x="565079" y="58518"/>
                </a:lnTo>
                <a:close/>
                <a:moveTo>
                  <a:pt x="973404" y="39567"/>
                </a:moveTo>
                <a:lnTo>
                  <a:pt x="969228" y="123258"/>
                </a:lnTo>
                <a:lnTo>
                  <a:pt x="951312" y="121130"/>
                </a:lnTo>
                <a:lnTo>
                  <a:pt x="955278" y="41654"/>
                </a:lnTo>
                <a:close/>
                <a:moveTo>
                  <a:pt x="723233" y="31443"/>
                </a:moveTo>
                <a:lnTo>
                  <a:pt x="742691" y="35995"/>
                </a:lnTo>
                <a:lnTo>
                  <a:pt x="765354" y="137622"/>
                </a:lnTo>
                <a:lnTo>
                  <a:pt x="747791" y="141567"/>
                </a:lnTo>
                <a:close/>
                <a:moveTo>
                  <a:pt x="1051847" y="25765"/>
                </a:moveTo>
                <a:lnTo>
                  <a:pt x="1037014" y="131308"/>
                </a:lnTo>
                <a:lnTo>
                  <a:pt x="1019135" y="129184"/>
                </a:lnTo>
                <a:lnTo>
                  <a:pt x="1032869" y="31462"/>
                </a:lnTo>
                <a:close/>
                <a:moveTo>
                  <a:pt x="633115" y="6990"/>
                </a:moveTo>
                <a:lnTo>
                  <a:pt x="651107" y="14566"/>
                </a:lnTo>
                <a:lnTo>
                  <a:pt x="654699" y="15406"/>
                </a:lnTo>
                <a:lnTo>
                  <a:pt x="699105" y="154429"/>
                </a:lnTo>
                <a:lnTo>
                  <a:pt x="682029" y="160125"/>
                </a:lnTo>
                <a:close/>
                <a:moveTo>
                  <a:pt x="1203134" y="4273"/>
                </a:moveTo>
                <a:lnTo>
                  <a:pt x="1213236" y="20976"/>
                </a:lnTo>
                <a:lnTo>
                  <a:pt x="1215649" y="23769"/>
                </a:lnTo>
                <a:lnTo>
                  <a:pt x="1169442" y="163605"/>
                </a:lnTo>
                <a:lnTo>
                  <a:pt x="1152188" y="158449"/>
                </a:lnTo>
                <a:close/>
                <a:moveTo>
                  <a:pt x="1137683" y="0"/>
                </a:moveTo>
                <a:lnTo>
                  <a:pt x="1104046" y="144062"/>
                </a:lnTo>
                <a:lnTo>
                  <a:pt x="1086767" y="138898"/>
                </a:lnTo>
                <a:lnTo>
                  <a:pt x="1117806" y="5966"/>
                </a:lnTo>
                <a:close/>
              </a:path>
            </a:pathLst>
          </a:custGeom>
          <a:solidFill>
            <a:srgbClr val="FFCA33"/>
          </a:solidFill>
          <a:ln>
            <a:noFill/>
          </a:ln>
        </p:spPr>
        <p:style>
          <a:lnRef idx="2">
            <a:srgbClr val="FFCA33">
              <a:shade val="50000"/>
            </a:srgbClr>
          </a:lnRef>
          <a:fillRef idx="1">
            <a:srgbClr val="FFCA33"/>
          </a:fillRef>
          <a:effectRef idx="0">
            <a:srgbClr val="FFCA33"/>
          </a:effectRef>
          <a:fontRef idx="minor">
            <a:srgbClr val="FFFFFF"/>
          </a:fontRef>
        </p:style>
        <p:txBody>
          <a:bodyPr rtlCol="0" anchor="ctr">
            <a:normAutofit/>
          </a:bodyPr>
          <a:p>
            <a:pPr algn="ctr"/>
            <a:endParaRPr lang="zh-CN" altLang="en-US" dirty="0">
              <a:latin typeface="Arial" panose="02080604020202020204" pitchFamily="34" charset="0"/>
              <a:ea typeface="微软雅黑" panose="020B0503020204020204" pitchFamily="34" charset="-122"/>
              <a:sym typeface="Arial" panose="02080604020202020204" pitchFamily="34" charset="0"/>
            </a:endParaRPr>
          </a:p>
        </p:txBody>
      </p:sp>
      <p:grpSp>
        <p:nvGrpSpPr>
          <p:cNvPr id="23" name="组合 22"/>
          <p:cNvGrpSpPr/>
          <p:nvPr/>
        </p:nvGrpSpPr>
        <p:grpSpPr>
          <a:xfrm>
            <a:off x="684530" y="1115060"/>
            <a:ext cx="2350770" cy="2250440"/>
            <a:chOff x="8450" y="1766"/>
            <a:chExt cx="3702" cy="3544"/>
          </a:xfrm>
        </p:grpSpPr>
        <p:sp>
          <p:nvSpPr>
            <p:cNvPr id="10" name="任意多边形 9"/>
            <p:cNvSpPr/>
            <p:nvPr>
              <p:custDataLst>
                <p:tags r:id="rId24"/>
              </p:custDataLst>
            </p:nvPr>
          </p:nvSpPr>
          <p:spPr>
            <a:xfrm>
              <a:off x="8450" y="1766"/>
              <a:ext cx="3703" cy="3544"/>
            </a:xfrm>
            <a:custGeom>
              <a:avLst/>
              <a:gdLst>
                <a:gd name="connsiteX0" fmla="*/ 961691 w 1844621"/>
                <a:gd name="connsiteY0" fmla="*/ 1643760 h 1765598"/>
                <a:gd name="connsiteX1" fmla="*/ 964657 w 1844621"/>
                <a:gd name="connsiteY1" fmla="*/ 1718060 h 1765598"/>
                <a:gd name="connsiteX2" fmla="*/ 948083 w 1844621"/>
                <a:gd name="connsiteY2" fmla="*/ 1717184 h 1765598"/>
                <a:gd name="connsiteX3" fmla="*/ 946614 w 1844621"/>
                <a:gd name="connsiteY3" fmla="*/ 1717353 h 1765598"/>
                <a:gd name="connsiteX4" fmla="*/ 943691 w 1844621"/>
                <a:gd name="connsiteY4" fmla="*/ 1644103 h 1765598"/>
                <a:gd name="connsiteX5" fmla="*/ 875350 w 1844621"/>
                <a:gd name="connsiteY5" fmla="*/ 1643169 h 1765598"/>
                <a:gd name="connsiteX6" fmla="*/ 893299 w 1844621"/>
                <a:gd name="connsiteY6" fmla="*/ 1644629 h 1765598"/>
                <a:gd name="connsiteX7" fmla="*/ 889341 w 1844621"/>
                <a:gd name="connsiteY7" fmla="*/ 1723945 h 1765598"/>
                <a:gd name="connsiteX8" fmla="*/ 871214 w 1844621"/>
                <a:gd name="connsiteY8" fmla="*/ 1726031 h 1765598"/>
                <a:gd name="connsiteX9" fmla="*/ 1029699 w 1844621"/>
                <a:gd name="connsiteY9" fmla="*/ 1636826 h 1765598"/>
                <a:gd name="connsiteX10" fmla="*/ 1040815 w 1844621"/>
                <a:gd name="connsiteY10" fmla="*/ 1722087 h 1765598"/>
                <a:gd name="connsiteX11" fmla="*/ 1022537 w 1844621"/>
                <a:gd name="connsiteY11" fmla="*/ 1721121 h 1765598"/>
                <a:gd name="connsiteX12" fmla="*/ 1011828 w 1844621"/>
                <a:gd name="connsiteY12" fmla="*/ 1638982 h 1765598"/>
                <a:gd name="connsiteX13" fmla="*/ 807350 w 1844621"/>
                <a:gd name="connsiteY13" fmla="*/ 1636115 h 1765598"/>
                <a:gd name="connsiteX14" fmla="*/ 822430 w 1844621"/>
                <a:gd name="connsiteY14" fmla="*/ 1638864 h 1765598"/>
                <a:gd name="connsiteX15" fmla="*/ 825110 w 1844621"/>
                <a:gd name="connsiteY15" fmla="*/ 1639083 h 1765598"/>
                <a:gd name="connsiteX16" fmla="*/ 811751 w 1844621"/>
                <a:gd name="connsiteY16" fmla="*/ 1734136 h 1765598"/>
                <a:gd name="connsiteX17" fmla="*/ 792774 w 1844621"/>
                <a:gd name="connsiteY17" fmla="*/ 1739833 h 1765598"/>
                <a:gd name="connsiteX18" fmla="*/ 1096827 w 1844621"/>
                <a:gd name="connsiteY18" fmla="*/ 1624033 h 1765598"/>
                <a:gd name="connsiteX19" fmla="*/ 1121385 w 1844621"/>
                <a:gd name="connsiteY19" fmla="*/ 1734155 h 1765598"/>
                <a:gd name="connsiteX20" fmla="*/ 1101928 w 1844621"/>
                <a:gd name="connsiteY20" fmla="*/ 1729603 h 1765598"/>
                <a:gd name="connsiteX21" fmla="*/ 1079265 w 1844621"/>
                <a:gd name="connsiteY21" fmla="*/ 1627978 h 1765598"/>
                <a:gd name="connsiteX22" fmla="*/ 740342 w 1844621"/>
                <a:gd name="connsiteY22" fmla="*/ 1622534 h 1765598"/>
                <a:gd name="connsiteX23" fmla="*/ 749046 w 1844621"/>
                <a:gd name="connsiteY23" fmla="*/ 1625484 h 1765598"/>
                <a:gd name="connsiteX24" fmla="*/ 757767 w 1844621"/>
                <a:gd name="connsiteY24" fmla="*/ 1627074 h 1765598"/>
                <a:gd name="connsiteX25" fmla="*/ 726815 w 1844621"/>
                <a:gd name="connsiteY25" fmla="*/ 1759631 h 1765598"/>
                <a:gd name="connsiteX26" fmla="*/ 706937 w 1844621"/>
                <a:gd name="connsiteY26" fmla="*/ 1765598 h 1765598"/>
                <a:gd name="connsiteX27" fmla="*/ 1162592 w 1844621"/>
                <a:gd name="connsiteY27" fmla="*/ 1605474 h 1765598"/>
                <a:gd name="connsiteX28" fmla="*/ 1211506 w 1844621"/>
                <a:gd name="connsiteY28" fmla="*/ 1758609 h 1765598"/>
                <a:gd name="connsiteX29" fmla="*/ 1193512 w 1844621"/>
                <a:gd name="connsiteY29" fmla="*/ 1751032 h 1765598"/>
                <a:gd name="connsiteX30" fmla="*/ 1189921 w 1844621"/>
                <a:gd name="connsiteY30" fmla="*/ 1750192 h 1765598"/>
                <a:gd name="connsiteX31" fmla="*/ 1145515 w 1844621"/>
                <a:gd name="connsiteY31" fmla="*/ 1611170 h 1765598"/>
                <a:gd name="connsiteX32" fmla="*/ 675637 w 1844621"/>
                <a:gd name="connsiteY32" fmla="*/ 1600604 h 1765598"/>
                <a:gd name="connsiteX33" fmla="*/ 692686 w 1844621"/>
                <a:gd name="connsiteY33" fmla="*/ 1606382 h 1765598"/>
                <a:gd name="connsiteX34" fmla="*/ 641486 w 1844621"/>
                <a:gd name="connsiteY34" fmla="*/ 1761326 h 1765598"/>
                <a:gd name="connsiteX35" fmla="*/ 631383 w 1844621"/>
                <a:gd name="connsiteY35" fmla="*/ 1744623 h 1765598"/>
                <a:gd name="connsiteX36" fmla="*/ 628970 w 1844621"/>
                <a:gd name="connsiteY36" fmla="*/ 1741831 h 1765598"/>
                <a:gd name="connsiteX37" fmla="*/ 1225916 w 1844621"/>
                <a:gd name="connsiteY37" fmla="*/ 1579868 h 1765598"/>
                <a:gd name="connsiteX38" fmla="*/ 1279540 w 1844621"/>
                <a:gd name="connsiteY38" fmla="*/ 1707080 h 1765598"/>
                <a:gd name="connsiteX39" fmla="*/ 1266966 w 1844621"/>
                <a:gd name="connsiteY39" fmla="*/ 1723591 h 1765598"/>
                <a:gd name="connsiteX40" fmla="*/ 1209837 w 1844621"/>
                <a:gd name="connsiteY40" fmla="*/ 1588066 h 1765598"/>
                <a:gd name="connsiteX41" fmla="*/ 610954 w 1844621"/>
                <a:gd name="connsiteY41" fmla="*/ 1578681 h 1765598"/>
                <a:gd name="connsiteX42" fmla="*/ 628059 w 1844621"/>
                <a:gd name="connsiteY42" fmla="*/ 1584478 h 1765598"/>
                <a:gd name="connsiteX43" fmla="*/ 582951 w 1844621"/>
                <a:gd name="connsiteY43" fmla="*/ 1688574 h 1765598"/>
                <a:gd name="connsiteX44" fmla="*/ 569886 w 1844621"/>
                <a:gd name="connsiteY44" fmla="*/ 1673454 h 1765598"/>
                <a:gd name="connsiteX45" fmla="*/ 1286670 w 1844621"/>
                <a:gd name="connsiteY45" fmla="*/ 1548893 h 1765598"/>
                <a:gd name="connsiteX46" fmla="*/ 1333269 w 1844621"/>
                <a:gd name="connsiteY46" fmla="*/ 1636531 h 1765598"/>
                <a:gd name="connsiteX47" fmla="*/ 1321264 w 1844621"/>
                <a:gd name="connsiteY47" fmla="*/ 1652294 h 1765598"/>
                <a:gd name="connsiteX48" fmla="*/ 1270632 w 1844621"/>
                <a:gd name="connsiteY48" fmla="*/ 1557070 h 1765598"/>
                <a:gd name="connsiteX49" fmla="*/ 551444 w 1844621"/>
                <a:gd name="connsiteY49" fmla="*/ 1545001 h 1765598"/>
                <a:gd name="connsiteX50" fmla="*/ 567074 w 1844621"/>
                <a:gd name="connsiteY50" fmla="*/ 1553937 h 1765598"/>
                <a:gd name="connsiteX51" fmla="*/ 524862 w 1844621"/>
                <a:gd name="connsiteY51" fmla="*/ 1631452 h 1765598"/>
                <a:gd name="connsiteX52" fmla="*/ 510642 w 1844621"/>
                <a:gd name="connsiteY52" fmla="*/ 1619926 h 1765598"/>
                <a:gd name="connsiteX53" fmla="*/ 1346034 w 1844621"/>
                <a:gd name="connsiteY53" fmla="*/ 1515267 h 1765598"/>
                <a:gd name="connsiteX54" fmla="*/ 1390051 w 1844621"/>
                <a:gd name="connsiteY54" fmla="*/ 1582679 h 1765598"/>
                <a:gd name="connsiteX55" fmla="*/ 1376613 w 1844621"/>
                <a:gd name="connsiteY55" fmla="*/ 1595021 h 1765598"/>
                <a:gd name="connsiteX56" fmla="*/ 1331552 w 1844621"/>
                <a:gd name="connsiteY56" fmla="*/ 1526010 h 1765598"/>
                <a:gd name="connsiteX57" fmla="*/ 1333983 w 1844621"/>
                <a:gd name="connsiteY57" fmla="*/ 1524770 h 1765598"/>
                <a:gd name="connsiteX58" fmla="*/ 492213 w 1844621"/>
                <a:gd name="connsiteY58" fmla="*/ 1511140 h 1765598"/>
                <a:gd name="connsiteX59" fmla="*/ 507877 w 1844621"/>
                <a:gd name="connsiteY59" fmla="*/ 1520095 h 1765598"/>
                <a:gd name="connsiteX60" fmla="*/ 465615 w 1844621"/>
                <a:gd name="connsiteY60" fmla="*/ 1583429 h 1765598"/>
                <a:gd name="connsiteX61" fmla="*/ 452723 w 1844621"/>
                <a:gd name="connsiteY61" fmla="*/ 1572979 h 1765598"/>
                <a:gd name="connsiteX62" fmla="*/ 451434 w 1844621"/>
                <a:gd name="connsiteY62" fmla="*/ 1572252 h 1765598"/>
                <a:gd name="connsiteX63" fmla="*/ 1399641 w 1844621"/>
                <a:gd name="connsiteY63" fmla="*/ 1472989 h 1765598"/>
                <a:gd name="connsiteX64" fmla="*/ 1447523 w 1844621"/>
                <a:gd name="connsiteY64" fmla="*/ 1533649 h 1765598"/>
                <a:gd name="connsiteX65" fmla="*/ 1433600 w 1844621"/>
                <a:gd name="connsiteY65" fmla="*/ 1542681 h 1765598"/>
                <a:gd name="connsiteX66" fmla="*/ 1432510 w 1844621"/>
                <a:gd name="connsiteY66" fmla="*/ 1543682 h 1765598"/>
                <a:gd name="connsiteX67" fmla="*/ 1385507 w 1844621"/>
                <a:gd name="connsiteY67" fmla="*/ 1484135 h 1765598"/>
                <a:gd name="connsiteX68" fmla="*/ 439084 w 1844621"/>
                <a:gd name="connsiteY68" fmla="*/ 1468240 h 1765598"/>
                <a:gd name="connsiteX69" fmla="*/ 452737 w 1844621"/>
                <a:gd name="connsiteY69" fmla="*/ 1479985 h 1765598"/>
                <a:gd name="connsiteX70" fmla="*/ 401226 w 1844621"/>
                <a:gd name="connsiteY70" fmla="*/ 1543921 h 1765598"/>
                <a:gd name="connsiteX71" fmla="*/ 385335 w 1844621"/>
                <a:gd name="connsiteY71" fmla="*/ 1534955 h 1765598"/>
                <a:gd name="connsiteX72" fmla="*/ 1452700 w 1844621"/>
                <a:gd name="connsiteY72" fmla="*/ 1430017 h 1765598"/>
                <a:gd name="connsiteX73" fmla="*/ 1511505 w 1844621"/>
                <a:gd name="connsiteY73" fmla="*/ 1492141 h 1765598"/>
                <a:gd name="connsiteX74" fmla="*/ 1496150 w 1844621"/>
                <a:gd name="connsiteY74" fmla="*/ 1502102 h 1765598"/>
                <a:gd name="connsiteX75" fmla="*/ 1439119 w 1844621"/>
                <a:gd name="connsiteY75" fmla="*/ 1441854 h 1765598"/>
                <a:gd name="connsiteX76" fmla="*/ 1449687 w 1844621"/>
                <a:gd name="connsiteY76" fmla="*/ 1433519 h 1765598"/>
                <a:gd name="connsiteX77" fmla="*/ 387391 w 1844621"/>
                <a:gd name="connsiteY77" fmla="*/ 1423768 h 1765598"/>
                <a:gd name="connsiteX78" fmla="*/ 401059 w 1844621"/>
                <a:gd name="connsiteY78" fmla="*/ 1435526 h 1765598"/>
                <a:gd name="connsiteX79" fmla="*/ 332463 w 1844621"/>
                <a:gd name="connsiteY79" fmla="*/ 1506560 h 1765598"/>
                <a:gd name="connsiteX80" fmla="*/ 313761 w 1844621"/>
                <a:gd name="connsiteY80" fmla="*/ 1500014 h 1765598"/>
                <a:gd name="connsiteX81" fmla="*/ 1497274 w 1844621"/>
                <a:gd name="connsiteY81" fmla="*/ 1378205 h 1765598"/>
                <a:gd name="connsiteX82" fmla="*/ 1583781 w 1844621"/>
                <a:gd name="connsiteY82" fmla="*/ 1454547 h 1765598"/>
                <a:gd name="connsiteX83" fmla="*/ 1565364 w 1844621"/>
                <a:gd name="connsiteY83" fmla="*/ 1462300 h 1765598"/>
                <a:gd name="connsiteX84" fmla="*/ 1485535 w 1844621"/>
                <a:gd name="connsiteY84" fmla="*/ 1391850 h 1765598"/>
                <a:gd name="connsiteX85" fmla="*/ 342078 w 1844621"/>
                <a:gd name="connsiteY85" fmla="*/ 1372754 h 1765598"/>
                <a:gd name="connsiteX86" fmla="*/ 353236 w 1844621"/>
                <a:gd name="connsiteY86" fmla="*/ 1386902 h 1765598"/>
                <a:gd name="connsiteX87" fmla="*/ 248764 w 1844621"/>
                <a:gd name="connsiteY87" fmla="*/ 1477262 h 1765598"/>
                <a:gd name="connsiteX88" fmla="*/ 229175 w 1844621"/>
                <a:gd name="connsiteY88" fmla="*/ 1470405 h 1765598"/>
                <a:gd name="connsiteX89" fmla="*/ 1541797 w 1844621"/>
                <a:gd name="connsiteY89" fmla="*/ 1326453 h 1765598"/>
                <a:gd name="connsiteX90" fmla="*/ 1671063 w 1844621"/>
                <a:gd name="connsiteY90" fmla="*/ 1421359 h 1765598"/>
                <a:gd name="connsiteX91" fmla="*/ 1652052 w 1844621"/>
                <a:gd name="connsiteY91" fmla="*/ 1425806 h 1765598"/>
                <a:gd name="connsiteX92" fmla="*/ 1648653 w 1844621"/>
                <a:gd name="connsiteY92" fmla="*/ 1427237 h 1765598"/>
                <a:gd name="connsiteX93" fmla="*/ 1530022 w 1844621"/>
                <a:gd name="connsiteY93" fmla="*/ 1340139 h 1765598"/>
                <a:gd name="connsiteX94" fmla="*/ 299862 w 1844621"/>
                <a:gd name="connsiteY94" fmla="*/ 1319225 h 1765598"/>
                <a:gd name="connsiteX95" fmla="*/ 311019 w 1844621"/>
                <a:gd name="connsiteY95" fmla="*/ 1333372 h 1765598"/>
                <a:gd name="connsiteX96" fmla="*/ 178732 w 1844621"/>
                <a:gd name="connsiteY96" fmla="*/ 1428480 h 1765598"/>
                <a:gd name="connsiteX97" fmla="*/ 180377 w 1844621"/>
                <a:gd name="connsiteY97" fmla="*/ 1409027 h 1765598"/>
                <a:gd name="connsiteX98" fmla="*/ 180067 w 1844621"/>
                <a:gd name="connsiteY98" fmla="*/ 1405352 h 1765598"/>
                <a:gd name="connsiteX99" fmla="*/ 1576542 w 1844621"/>
                <a:gd name="connsiteY99" fmla="*/ 1267609 h 1765598"/>
                <a:gd name="connsiteX100" fmla="*/ 1695816 w 1844621"/>
                <a:gd name="connsiteY100" fmla="*/ 1339681 h 1765598"/>
                <a:gd name="connsiteX101" fmla="*/ 1695348 w 1844621"/>
                <a:gd name="connsiteY101" fmla="*/ 1360430 h 1765598"/>
                <a:gd name="connsiteX102" fmla="*/ 1567606 w 1844621"/>
                <a:gd name="connsiteY102" fmla="*/ 1283241 h 1765598"/>
                <a:gd name="connsiteX103" fmla="*/ 263531 w 1844621"/>
                <a:gd name="connsiteY103" fmla="*/ 1261503 h 1765598"/>
                <a:gd name="connsiteX104" fmla="*/ 271723 w 1844621"/>
                <a:gd name="connsiteY104" fmla="*/ 1277570 h 1765598"/>
                <a:gd name="connsiteX105" fmla="*/ 174140 w 1844621"/>
                <a:gd name="connsiteY105" fmla="*/ 1335215 h 1765598"/>
                <a:gd name="connsiteX106" fmla="*/ 172457 w 1844621"/>
                <a:gd name="connsiteY106" fmla="*/ 1315303 h 1765598"/>
                <a:gd name="connsiteX107" fmla="*/ 1610398 w 1844621"/>
                <a:gd name="connsiteY107" fmla="*/ 1208387 h 1765598"/>
                <a:gd name="connsiteX108" fmla="*/ 1697816 w 1844621"/>
                <a:gd name="connsiteY108" fmla="*/ 1251024 h 1765598"/>
                <a:gd name="connsiteX109" fmla="*/ 1697369 w 1844621"/>
                <a:gd name="connsiteY109" fmla="*/ 1270832 h 1765598"/>
                <a:gd name="connsiteX110" fmla="*/ 1601446 w 1844621"/>
                <a:gd name="connsiteY110" fmla="*/ 1224047 h 1765598"/>
                <a:gd name="connsiteX111" fmla="*/ 232566 w 1844621"/>
                <a:gd name="connsiteY111" fmla="*/ 1200770 h 1765598"/>
                <a:gd name="connsiteX112" fmla="*/ 240745 w 1844621"/>
                <a:gd name="connsiteY112" fmla="*/ 1216812 h 1765598"/>
                <a:gd name="connsiteX113" fmla="*/ 160720 w 1844621"/>
                <a:gd name="connsiteY113" fmla="*/ 1254859 h 1765598"/>
                <a:gd name="connsiteX114" fmla="*/ 155991 w 1844621"/>
                <a:gd name="connsiteY114" fmla="*/ 1237178 h 1765598"/>
                <a:gd name="connsiteX115" fmla="*/ 1634958 w 1844621"/>
                <a:gd name="connsiteY115" fmla="*/ 1144690 h 1765598"/>
                <a:gd name="connsiteX116" fmla="*/ 1712099 w 1844621"/>
                <a:gd name="connsiteY116" fmla="*/ 1174082 h 1765598"/>
                <a:gd name="connsiteX117" fmla="*/ 1708482 w 1844621"/>
                <a:gd name="connsiteY117" fmla="*/ 1191966 h 1765598"/>
                <a:gd name="connsiteX118" fmla="*/ 1629176 w 1844621"/>
                <a:gd name="connsiteY118" fmla="*/ 1161750 h 1765598"/>
                <a:gd name="connsiteX119" fmla="*/ 204756 w 1844621"/>
                <a:gd name="connsiteY119" fmla="*/ 1138431 h 1765598"/>
                <a:gd name="connsiteX120" fmla="*/ 210455 w 1844621"/>
                <a:gd name="connsiteY120" fmla="*/ 1155515 h 1765598"/>
                <a:gd name="connsiteX121" fmla="*/ 141015 w 1844621"/>
                <a:gd name="connsiteY121" fmla="*/ 1181182 h 1765598"/>
                <a:gd name="connsiteX122" fmla="*/ 136727 w 1844621"/>
                <a:gd name="connsiteY122" fmla="*/ 1165150 h 1765598"/>
                <a:gd name="connsiteX123" fmla="*/ 136112 w 1844621"/>
                <a:gd name="connsiteY123" fmla="*/ 1163804 h 1765598"/>
                <a:gd name="connsiteX124" fmla="*/ 1656844 w 1844621"/>
                <a:gd name="connsiteY124" fmla="*/ 1080115 h 1765598"/>
                <a:gd name="connsiteX125" fmla="*/ 1729776 w 1844621"/>
                <a:gd name="connsiteY125" fmla="*/ 1100634 h 1765598"/>
                <a:gd name="connsiteX126" fmla="*/ 1723821 w 1844621"/>
                <a:gd name="connsiteY126" fmla="*/ 1116126 h 1765598"/>
                <a:gd name="connsiteX127" fmla="*/ 1723528 w 1844621"/>
                <a:gd name="connsiteY127" fmla="*/ 1117576 h 1765598"/>
                <a:gd name="connsiteX128" fmla="*/ 1651058 w 1844621"/>
                <a:gd name="connsiteY128" fmla="*/ 1097186 h 1765598"/>
                <a:gd name="connsiteX129" fmla="*/ 184625 w 1844621"/>
                <a:gd name="connsiteY129" fmla="*/ 1073110 h 1765598"/>
                <a:gd name="connsiteX130" fmla="*/ 188043 w 1844621"/>
                <a:gd name="connsiteY130" fmla="*/ 1088326 h 1765598"/>
                <a:gd name="connsiteX131" fmla="*/ 188810 w 1844621"/>
                <a:gd name="connsiteY131" fmla="*/ 1090624 h 1765598"/>
                <a:gd name="connsiteX132" fmla="*/ 112145 w 1844621"/>
                <a:gd name="connsiteY132" fmla="*/ 1111372 h 1765598"/>
                <a:gd name="connsiteX133" fmla="*/ 104560 w 1844621"/>
                <a:gd name="connsiteY133" fmla="*/ 1094778 h 1765598"/>
                <a:gd name="connsiteX134" fmla="*/ 1672722 w 1844621"/>
                <a:gd name="connsiteY134" fmla="*/ 1013691 h 1765598"/>
                <a:gd name="connsiteX135" fmla="*/ 1757141 w 1844621"/>
                <a:gd name="connsiteY135" fmla="*/ 1029446 h 1765598"/>
                <a:gd name="connsiteX136" fmla="*/ 1750574 w 1844621"/>
                <a:gd name="connsiteY136" fmla="*/ 1046531 h 1765598"/>
                <a:gd name="connsiteX137" fmla="*/ 1669493 w 1844621"/>
                <a:gd name="connsiteY137" fmla="*/ 1031399 h 1765598"/>
                <a:gd name="connsiteX138" fmla="*/ 170225 w 1844621"/>
                <a:gd name="connsiteY138" fmla="*/ 1006273 h 1765598"/>
                <a:gd name="connsiteX139" fmla="*/ 170936 w 1844621"/>
                <a:gd name="connsiteY139" fmla="*/ 1012170 h 1765598"/>
                <a:gd name="connsiteX140" fmla="*/ 173584 w 1844621"/>
                <a:gd name="connsiteY140" fmla="*/ 1023958 h 1765598"/>
                <a:gd name="connsiteX141" fmla="*/ 78475 w 1844621"/>
                <a:gd name="connsiteY141" fmla="*/ 1040728 h 1765598"/>
                <a:gd name="connsiteX142" fmla="*/ 67193 w 1844621"/>
                <a:gd name="connsiteY142" fmla="*/ 1024440 h 1765598"/>
                <a:gd name="connsiteX143" fmla="*/ 1681368 w 1844621"/>
                <a:gd name="connsiteY143" fmla="*/ 945892 h 1765598"/>
                <a:gd name="connsiteX144" fmla="*/ 1793516 w 1844621"/>
                <a:gd name="connsiteY144" fmla="*/ 956550 h 1765598"/>
                <a:gd name="connsiteX145" fmla="*/ 1783173 w 1844621"/>
                <a:gd name="connsiteY145" fmla="*/ 973649 h 1765598"/>
                <a:gd name="connsiteX146" fmla="*/ 1679909 w 1844621"/>
                <a:gd name="connsiteY146" fmla="*/ 963835 h 1765598"/>
                <a:gd name="connsiteX147" fmla="*/ 162034 w 1844621"/>
                <a:gd name="connsiteY147" fmla="*/ 938372 h 1765598"/>
                <a:gd name="connsiteX148" fmla="*/ 164191 w 1844621"/>
                <a:gd name="connsiteY148" fmla="*/ 956254 h 1765598"/>
                <a:gd name="connsiteX149" fmla="*/ 27981 w 1844621"/>
                <a:gd name="connsiteY149" fmla="*/ 967828 h 1765598"/>
                <a:gd name="connsiteX150" fmla="*/ 16164 w 1844621"/>
                <a:gd name="connsiteY150" fmla="*/ 950767 h 1765598"/>
                <a:gd name="connsiteX151" fmla="*/ 1683923 w 1844621"/>
                <a:gd name="connsiteY151" fmla="*/ 877596 h 1765598"/>
                <a:gd name="connsiteX152" fmla="*/ 1844621 w 1844621"/>
                <a:gd name="connsiteY152" fmla="*/ 878397 h 1765598"/>
                <a:gd name="connsiteX153" fmla="*/ 1831855 w 1844621"/>
                <a:gd name="connsiteY153" fmla="*/ 893168 h 1765598"/>
                <a:gd name="connsiteX154" fmla="*/ 1829946 w 1844621"/>
                <a:gd name="connsiteY154" fmla="*/ 896325 h 1765598"/>
                <a:gd name="connsiteX155" fmla="*/ 1684266 w 1844621"/>
                <a:gd name="connsiteY155" fmla="*/ 895598 h 1765598"/>
                <a:gd name="connsiteX156" fmla="*/ 14676 w 1844621"/>
                <a:gd name="connsiteY156" fmla="*/ 869273 h 1765598"/>
                <a:gd name="connsiteX157" fmla="*/ 160356 w 1844621"/>
                <a:gd name="connsiteY157" fmla="*/ 869999 h 1765598"/>
                <a:gd name="connsiteX158" fmla="*/ 160699 w 1844621"/>
                <a:gd name="connsiteY158" fmla="*/ 888001 h 1765598"/>
                <a:gd name="connsiteX159" fmla="*/ 0 w 1844621"/>
                <a:gd name="connsiteY159" fmla="*/ 887200 h 1765598"/>
                <a:gd name="connsiteX160" fmla="*/ 12766 w 1844621"/>
                <a:gd name="connsiteY160" fmla="*/ 872429 h 1765598"/>
                <a:gd name="connsiteX161" fmla="*/ 1816638 w 1844621"/>
                <a:gd name="connsiteY161" fmla="*/ 797770 h 1765598"/>
                <a:gd name="connsiteX162" fmla="*/ 1828455 w 1844621"/>
                <a:gd name="connsiteY162" fmla="*/ 814831 h 1765598"/>
                <a:gd name="connsiteX163" fmla="*/ 1682588 w 1844621"/>
                <a:gd name="connsiteY163" fmla="*/ 827227 h 1765598"/>
                <a:gd name="connsiteX164" fmla="*/ 1680430 w 1844621"/>
                <a:gd name="connsiteY164" fmla="*/ 809345 h 1765598"/>
                <a:gd name="connsiteX165" fmla="*/ 61447 w 1844621"/>
                <a:gd name="connsiteY165" fmla="*/ 791950 h 1765598"/>
                <a:gd name="connsiteX166" fmla="*/ 164713 w 1844621"/>
                <a:gd name="connsiteY166" fmla="*/ 801763 h 1765598"/>
                <a:gd name="connsiteX167" fmla="*/ 163253 w 1844621"/>
                <a:gd name="connsiteY167" fmla="*/ 819705 h 1765598"/>
                <a:gd name="connsiteX168" fmla="*/ 51105 w 1844621"/>
                <a:gd name="connsiteY168" fmla="*/ 809048 h 1765598"/>
                <a:gd name="connsiteX169" fmla="*/ 1766145 w 1844621"/>
                <a:gd name="connsiteY169" fmla="*/ 724870 h 1765598"/>
                <a:gd name="connsiteX170" fmla="*/ 1777427 w 1844621"/>
                <a:gd name="connsiteY170" fmla="*/ 741158 h 1765598"/>
                <a:gd name="connsiteX171" fmla="*/ 1674396 w 1844621"/>
                <a:gd name="connsiteY171" fmla="*/ 759325 h 1765598"/>
                <a:gd name="connsiteX172" fmla="*/ 1673685 w 1844621"/>
                <a:gd name="connsiteY172" fmla="*/ 753429 h 1765598"/>
                <a:gd name="connsiteX173" fmla="*/ 1670588 w 1844621"/>
                <a:gd name="connsiteY173" fmla="*/ 741719 h 1765598"/>
                <a:gd name="connsiteX174" fmla="*/ 94047 w 1844621"/>
                <a:gd name="connsiteY174" fmla="*/ 719066 h 1765598"/>
                <a:gd name="connsiteX175" fmla="*/ 175129 w 1844621"/>
                <a:gd name="connsiteY175" fmla="*/ 734198 h 1765598"/>
                <a:gd name="connsiteX176" fmla="*/ 171900 w 1844621"/>
                <a:gd name="connsiteY176" fmla="*/ 751906 h 1765598"/>
                <a:gd name="connsiteX177" fmla="*/ 87480 w 1844621"/>
                <a:gd name="connsiteY177" fmla="*/ 736151 h 1765598"/>
                <a:gd name="connsiteX178" fmla="*/ 1732475 w 1844621"/>
                <a:gd name="connsiteY178" fmla="*/ 654227 h 1765598"/>
                <a:gd name="connsiteX179" fmla="*/ 1740061 w 1844621"/>
                <a:gd name="connsiteY179" fmla="*/ 670822 h 1765598"/>
                <a:gd name="connsiteX180" fmla="*/ 1657733 w 1844621"/>
                <a:gd name="connsiteY180" fmla="*/ 693102 h 1765598"/>
                <a:gd name="connsiteX181" fmla="*/ 1653131 w 1844621"/>
                <a:gd name="connsiteY181" fmla="*/ 675699 h 1765598"/>
                <a:gd name="connsiteX182" fmla="*/ 121093 w 1844621"/>
                <a:gd name="connsiteY182" fmla="*/ 648021 h 1765598"/>
                <a:gd name="connsiteX183" fmla="*/ 193564 w 1844621"/>
                <a:gd name="connsiteY183" fmla="*/ 668412 h 1765598"/>
                <a:gd name="connsiteX184" fmla="*/ 187778 w 1844621"/>
                <a:gd name="connsiteY184" fmla="*/ 685483 h 1765598"/>
                <a:gd name="connsiteX185" fmla="*/ 114844 w 1844621"/>
                <a:gd name="connsiteY185" fmla="*/ 664963 h 1765598"/>
                <a:gd name="connsiteX186" fmla="*/ 120799 w 1844621"/>
                <a:gd name="connsiteY186" fmla="*/ 649471 h 1765598"/>
                <a:gd name="connsiteX187" fmla="*/ 1703605 w 1844621"/>
                <a:gd name="connsiteY187" fmla="*/ 584417 h 1765598"/>
                <a:gd name="connsiteX188" fmla="*/ 1707892 w 1844621"/>
                <a:gd name="connsiteY188" fmla="*/ 600448 h 1765598"/>
                <a:gd name="connsiteX189" fmla="*/ 1708508 w 1844621"/>
                <a:gd name="connsiteY189" fmla="*/ 601796 h 1765598"/>
                <a:gd name="connsiteX190" fmla="*/ 1640259 w 1844621"/>
                <a:gd name="connsiteY190" fmla="*/ 627022 h 1765598"/>
                <a:gd name="connsiteX191" fmla="*/ 1639049 w 1844621"/>
                <a:gd name="connsiteY191" fmla="*/ 622444 h 1765598"/>
                <a:gd name="connsiteX192" fmla="*/ 1633440 w 1844621"/>
                <a:gd name="connsiteY192" fmla="*/ 610352 h 1765598"/>
                <a:gd name="connsiteX193" fmla="*/ 136138 w 1844621"/>
                <a:gd name="connsiteY193" fmla="*/ 573632 h 1765598"/>
                <a:gd name="connsiteX194" fmla="*/ 215446 w 1844621"/>
                <a:gd name="connsiteY194" fmla="*/ 603848 h 1765598"/>
                <a:gd name="connsiteX195" fmla="*/ 209665 w 1844621"/>
                <a:gd name="connsiteY195" fmla="*/ 620908 h 1765598"/>
                <a:gd name="connsiteX196" fmla="*/ 132521 w 1844621"/>
                <a:gd name="connsiteY196" fmla="*/ 591516 h 1765598"/>
                <a:gd name="connsiteX197" fmla="*/ 1683900 w 1844621"/>
                <a:gd name="connsiteY197" fmla="*/ 510741 h 1765598"/>
                <a:gd name="connsiteX198" fmla="*/ 1688629 w 1844621"/>
                <a:gd name="connsiteY198" fmla="*/ 528423 h 1765598"/>
                <a:gd name="connsiteX199" fmla="*/ 1612275 w 1844621"/>
                <a:gd name="connsiteY199" fmla="*/ 564725 h 1765598"/>
                <a:gd name="connsiteX200" fmla="*/ 1604700 w 1844621"/>
                <a:gd name="connsiteY200" fmla="*/ 548396 h 1765598"/>
                <a:gd name="connsiteX201" fmla="*/ 147252 w 1844621"/>
                <a:gd name="connsiteY201" fmla="*/ 494765 h 1765598"/>
                <a:gd name="connsiteX202" fmla="*/ 243177 w 1844621"/>
                <a:gd name="connsiteY202" fmla="*/ 541551 h 1765598"/>
                <a:gd name="connsiteX203" fmla="*/ 234224 w 1844621"/>
                <a:gd name="connsiteY203" fmla="*/ 557210 h 1765598"/>
                <a:gd name="connsiteX204" fmla="*/ 146805 w 1844621"/>
                <a:gd name="connsiteY204" fmla="*/ 514573 h 1765598"/>
                <a:gd name="connsiteX205" fmla="*/ 1670480 w 1844621"/>
                <a:gd name="connsiteY205" fmla="*/ 430384 h 1765598"/>
                <a:gd name="connsiteX206" fmla="*/ 1672163 w 1844621"/>
                <a:gd name="connsiteY206" fmla="*/ 450296 h 1765598"/>
                <a:gd name="connsiteX207" fmla="*/ 1583450 w 1844621"/>
                <a:gd name="connsiteY207" fmla="*/ 502701 h 1765598"/>
                <a:gd name="connsiteX208" fmla="*/ 1573155 w 1844621"/>
                <a:gd name="connsiteY208" fmla="*/ 487877 h 1765598"/>
                <a:gd name="connsiteX209" fmla="*/ 149273 w 1844621"/>
                <a:gd name="connsiteY209" fmla="*/ 405169 h 1765598"/>
                <a:gd name="connsiteX210" fmla="*/ 277016 w 1844621"/>
                <a:gd name="connsiteY210" fmla="*/ 482359 h 1765598"/>
                <a:gd name="connsiteX211" fmla="*/ 268080 w 1844621"/>
                <a:gd name="connsiteY211" fmla="*/ 497989 h 1765598"/>
                <a:gd name="connsiteX212" fmla="*/ 148805 w 1844621"/>
                <a:gd name="connsiteY212" fmla="*/ 425916 h 1765598"/>
                <a:gd name="connsiteX213" fmla="*/ 195968 w 1844621"/>
                <a:gd name="connsiteY213" fmla="*/ 338361 h 1765598"/>
                <a:gd name="connsiteX214" fmla="*/ 314600 w 1844621"/>
                <a:gd name="connsiteY214" fmla="*/ 425459 h 1765598"/>
                <a:gd name="connsiteX215" fmla="*/ 302826 w 1844621"/>
                <a:gd name="connsiteY215" fmla="*/ 439145 h 1765598"/>
                <a:gd name="connsiteX216" fmla="*/ 173559 w 1844621"/>
                <a:gd name="connsiteY216" fmla="*/ 344239 h 1765598"/>
                <a:gd name="connsiteX217" fmla="*/ 192568 w 1844621"/>
                <a:gd name="connsiteY217" fmla="*/ 339792 h 1765598"/>
                <a:gd name="connsiteX218" fmla="*/ 1665887 w 1844621"/>
                <a:gd name="connsiteY218" fmla="*/ 337121 h 1765598"/>
                <a:gd name="connsiteX219" fmla="*/ 1664242 w 1844621"/>
                <a:gd name="connsiteY219" fmla="*/ 356571 h 1765598"/>
                <a:gd name="connsiteX220" fmla="*/ 1664553 w 1844621"/>
                <a:gd name="connsiteY220" fmla="*/ 360248 h 1765598"/>
                <a:gd name="connsiteX221" fmla="*/ 1544474 w 1844621"/>
                <a:gd name="connsiteY221" fmla="*/ 446578 h 1765598"/>
                <a:gd name="connsiteX222" fmla="*/ 1534206 w 1844621"/>
                <a:gd name="connsiteY222" fmla="*/ 431793 h 1765598"/>
                <a:gd name="connsiteX223" fmla="*/ 279257 w 1844621"/>
                <a:gd name="connsiteY223" fmla="*/ 303297 h 1765598"/>
                <a:gd name="connsiteX224" fmla="*/ 359087 w 1844621"/>
                <a:gd name="connsiteY224" fmla="*/ 373748 h 1765598"/>
                <a:gd name="connsiteX225" fmla="*/ 347347 w 1844621"/>
                <a:gd name="connsiteY225" fmla="*/ 387394 h 1765598"/>
                <a:gd name="connsiteX226" fmla="*/ 260839 w 1844621"/>
                <a:gd name="connsiteY226" fmla="*/ 311051 h 1765598"/>
                <a:gd name="connsiteX227" fmla="*/ 1595859 w 1844621"/>
                <a:gd name="connsiteY227" fmla="*/ 288337 h 1765598"/>
                <a:gd name="connsiteX228" fmla="*/ 1615448 w 1844621"/>
                <a:gd name="connsiteY228" fmla="*/ 295194 h 1765598"/>
                <a:gd name="connsiteX229" fmla="*/ 1504459 w 1844621"/>
                <a:gd name="connsiteY229" fmla="*/ 391189 h 1765598"/>
                <a:gd name="connsiteX230" fmla="*/ 1491819 w 1844621"/>
                <a:gd name="connsiteY230" fmla="*/ 378322 h 1765598"/>
                <a:gd name="connsiteX231" fmla="*/ 348471 w 1844621"/>
                <a:gd name="connsiteY231" fmla="*/ 263494 h 1765598"/>
                <a:gd name="connsiteX232" fmla="*/ 405504 w 1844621"/>
                <a:gd name="connsiteY232" fmla="*/ 323744 h 1765598"/>
                <a:gd name="connsiteX233" fmla="*/ 394934 w 1844621"/>
                <a:gd name="connsiteY233" fmla="*/ 332080 h 1765598"/>
                <a:gd name="connsiteX234" fmla="*/ 391923 w 1844621"/>
                <a:gd name="connsiteY234" fmla="*/ 335581 h 1765598"/>
                <a:gd name="connsiteX235" fmla="*/ 333116 w 1844621"/>
                <a:gd name="connsiteY235" fmla="*/ 273456 h 1765598"/>
                <a:gd name="connsiteX236" fmla="*/ 1512159 w 1844621"/>
                <a:gd name="connsiteY236" fmla="*/ 259039 h 1765598"/>
                <a:gd name="connsiteX237" fmla="*/ 1530860 w 1844621"/>
                <a:gd name="connsiteY237" fmla="*/ 265585 h 1765598"/>
                <a:gd name="connsiteX238" fmla="*/ 1456606 w 1844621"/>
                <a:gd name="connsiteY238" fmla="*/ 342477 h 1765598"/>
                <a:gd name="connsiteX239" fmla="*/ 1443988 w 1844621"/>
                <a:gd name="connsiteY239" fmla="*/ 329632 h 1765598"/>
                <a:gd name="connsiteX240" fmla="*/ 412110 w 1844621"/>
                <a:gd name="connsiteY240" fmla="*/ 221916 h 1765598"/>
                <a:gd name="connsiteX241" fmla="*/ 459114 w 1844621"/>
                <a:gd name="connsiteY241" fmla="*/ 281464 h 1765598"/>
                <a:gd name="connsiteX242" fmla="*/ 444980 w 1844621"/>
                <a:gd name="connsiteY242" fmla="*/ 292610 h 1765598"/>
                <a:gd name="connsiteX243" fmla="*/ 397097 w 1844621"/>
                <a:gd name="connsiteY243" fmla="*/ 231949 h 1765598"/>
                <a:gd name="connsiteX244" fmla="*/ 411019 w 1844621"/>
                <a:gd name="connsiteY244" fmla="*/ 222917 h 1765598"/>
                <a:gd name="connsiteX245" fmla="*/ 1443396 w 1844621"/>
                <a:gd name="connsiteY245" fmla="*/ 221678 h 1765598"/>
                <a:gd name="connsiteX246" fmla="*/ 1459286 w 1844621"/>
                <a:gd name="connsiteY246" fmla="*/ 230644 h 1765598"/>
                <a:gd name="connsiteX247" fmla="*/ 1406897 w 1844621"/>
                <a:gd name="connsiteY247" fmla="*/ 295670 h 1765598"/>
                <a:gd name="connsiteX248" fmla="*/ 1392300 w 1844621"/>
                <a:gd name="connsiteY248" fmla="*/ 285098 h 1765598"/>
                <a:gd name="connsiteX249" fmla="*/ 1379005 w 1844621"/>
                <a:gd name="connsiteY249" fmla="*/ 182170 h 1765598"/>
                <a:gd name="connsiteX250" fmla="*/ 1391896 w 1844621"/>
                <a:gd name="connsiteY250" fmla="*/ 192619 h 1765598"/>
                <a:gd name="connsiteX251" fmla="*/ 1393186 w 1844621"/>
                <a:gd name="connsiteY251" fmla="*/ 193347 h 1765598"/>
                <a:gd name="connsiteX252" fmla="*/ 1351622 w 1844621"/>
                <a:gd name="connsiteY252" fmla="*/ 255636 h 1765598"/>
                <a:gd name="connsiteX253" fmla="*/ 1337034 w 1844621"/>
                <a:gd name="connsiteY253" fmla="*/ 245070 h 1765598"/>
                <a:gd name="connsiteX254" fmla="*/ 468008 w 1844621"/>
                <a:gd name="connsiteY254" fmla="*/ 170577 h 1765598"/>
                <a:gd name="connsiteX255" fmla="*/ 513069 w 1844621"/>
                <a:gd name="connsiteY255" fmla="*/ 239589 h 1765598"/>
                <a:gd name="connsiteX256" fmla="*/ 510638 w 1844621"/>
                <a:gd name="connsiteY256" fmla="*/ 240828 h 1765598"/>
                <a:gd name="connsiteX257" fmla="*/ 498586 w 1844621"/>
                <a:gd name="connsiteY257" fmla="*/ 250333 h 1765598"/>
                <a:gd name="connsiteX258" fmla="*/ 454568 w 1844621"/>
                <a:gd name="connsiteY258" fmla="*/ 182920 h 1765598"/>
                <a:gd name="connsiteX259" fmla="*/ 1319759 w 1844621"/>
                <a:gd name="connsiteY259" fmla="*/ 134146 h 1765598"/>
                <a:gd name="connsiteX260" fmla="*/ 1333978 w 1844621"/>
                <a:gd name="connsiteY260" fmla="*/ 145672 h 1765598"/>
                <a:gd name="connsiteX261" fmla="*/ 1294036 w 1844621"/>
                <a:gd name="connsiteY261" fmla="*/ 219016 h 1765598"/>
                <a:gd name="connsiteX262" fmla="*/ 1277891 w 1844621"/>
                <a:gd name="connsiteY262" fmla="*/ 211027 h 1765598"/>
                <a:gd name="connsiteX263" fmla="*/ 523355 w 1844621"/>
                <a:gd name="connsiteY263" fmla="*/ 113305 h 1765598"/>
                <a:gd name="connsiteX264" fmla="*/ 573987 w 1844621"/>
                <a:gd name="connsiteY264" fmla="*/ 208530 h 1765598"/>
                <a:gd name="connsiteX265" fmla="*/ 557949 w 1844621"/>
                <a:gd name="connsiteY265" fmla="*/ 216707 h 1765598"/>
                <a:gd name="connsiteX266" fmla="*/ 511350 w 1844621"/>
                <a:gd name="connsiteY266" fmla="*/ 129068 h 1765598"/>
                <a:gd name="connsiteX267" fmla="*/ 1261668 w 1844621"/>
                <a:gd name="connsiteY267" fmla="*/ 77024 h 1765598"/>
                <a:gd name="connsiteX268" fmla="*/ 1274734 w 1844621"/>
                <a:gd name="connsiteY268" fmla="*/ 92144 h 1765598"/>
                <a:gd name="connsiteX269" fmla="*/ 1232872 w 1844621"/>
                <a:gd name="connsiteY269" fmla="*/ 188750 h 1765598"/>
                <a:gd name="connsiteX270" fmla="*/ 1216718 w 1844621"/>
                <a:gd name="connsiteY270" fmla="*/ 180757 h 1765598"/>
                <a:gd name="connsiteX271" fmla="*/ 879964 w 1844621"/>
                <a:gd name="connsiteY271" fmla="*/ 47539 h 1765598"/>
                <a:gd name="connsiteX272" fmla="*/ 896536 w 1844621"/>
                <a:gd name="connsiteY272" fmla="*/ 48415 h 1765598"/>
                <a:gd name="connsiteX273" fmla="*/ 898006 w 1844621"/>
                <a:gd name="connsiteY273" fmla="*/ 48246 h 1765598"/>
                <a:gd name="connsiteX274" fmla="*/ 900930 w 1844621"/>
                <a:gd name="connsiteY274" fmla="*/ 121496 h 1765598"/>
                <a:gd name="connsiteX275" fmla="*/ 882930 w 1844621"/>
                <a:gd name="connsiteY275" fmla="*/ 121839 h 1765598"/>
                <a:gd name="connsiteX276" fmla="*/ 803804 w 1844621"/>
                <a:gd name="connsiteY276" fmla="*/ 43511 h 1765598"/>
                <a:gd name="connsiteX277" fmla="*/ 822082 w 1844621"/>
                <a:gd name="connsiteY277" fmla="*/ 44478 h 1765598"/>
                <a:gd name="connsiteX278" fmla="*/ 832792 w 1844621"/>
                <a:gd name="connsiteY278" fmla="*/ 126618 h 1765598"/>
                <a:gd name="connsiteX279" fmla="*/ 814920 w 1844621"/>
                <a:gd name="connsiteY279" fmla="*/ 128774 h 1765598"/>
                <a:gd name="connsiteX280" fmla="*/ 577653 w 1844621"/>
                <a:gd name="connsiteY280" fmla="*/ 42008 h 1765598"/>
                <a:gd name="connsiteX281" fmla="*/ 634782 w 1844621"/>
                <a:gd name="connsiteY281" fmla="*/ 177534 h 1765598"/>
                <a:gd name="connsiteX282" fmla="*/ 618704 w 1844621"/>
                <a:gd name="connsiteY282" fmla="*/ 185731 h 1765598"/>
                <a:gd name="connsiteX283" fmla="*/ 565079 w 1844621"/>
                <a:gd name="connsiteY283" fmla="*/ 58518 h 1765598"/>
                <a:gd name="connsiteX284" fmla="*/ 973404 w 1844621"/>
                <a:gd name="connsiteY284" fmla="*/ 39567 h 1765598"/>
                <a:gd name="connsiteX285" fmla="*/ 969228 w 1844621"/>
                <a:gd name="connsiteY285" fmla="*/ 123258 h 1765598"/>
                <a:gd name="connsiteX286" fmla="*/ 951312 w 1844621"/>
                <a:gd name="connsiteY286" fmla="*/ 121130 h 1765598"/>
                <a:gd name="connsiteX287" fmla="*/ 955278 w 1844621"/>
                <a:gd name="connsiteY287" fmla="*/ 41654 h 1765598"/>
                <a:gd name="connsiteX288" fmla="*/ 723233 w 1844621"/>
                <a:gd name="connsiteY288" fmla="*/ 31443 h 1765598"/>
                <a:gd name="connsiteX289" fmla="*/ 742691 w 1844621"/>
                <a:gd name="connsiteY289" fmla="*/ 35995 h 1765598"/>
                <a:gd name="connsiteX290" fmla="*/ 765354 w 1844621"/>
                <a:gd name="connsiteY290" fmla="*/ 137622 h 1765598"/>
                <a:gd name="connsiteX291" fmla="*/ 747791 w 1844621"/>
                <a:gd name="connsiteY291" fmla="*/ 141567 h 1765598"/>
                <a:gd name="connsiteX292" fmla="*/ 1051847 w 1844621"/>
                <a:gd name="connsiteY292" fmla="*/ 25765 h 1765598"/>
                <a:gd name="connsiteX293" fmla="*/ 1037014 w 1844621"/>
                <a:gd name="connsiteY293" fmla="*/ 131308 h 1765598"/>
                <a:gd name="connsiteX294" fmla="*/ 1019135 w 1844621"/>
                <a:gd name="connsiteY294" fmla="*/ 129184 h 1765598"/>
                <a:gd name="connsiteX295" fmla="*/ 1032869 w 1844621"/>
                <a:gd name="connsiteY295" fmla="*/ 31462 h 1765598"/>
                <a:gd name="connsiteX296" fmla="*/ 633115 w 1844621"/>
                <a:gd name="connsiteY296" fmla="*/ 6990 h 1765598"/>
                <a:gd name="connsiteX297" fmla="*/ 651107 w 1844621"/>
                <a:gd name="connsiteY297" fmla="*/ 14566 h 1765598"/>
                <a:gd name="connsiteX298" fmla="*/ 654699 w 1844621"/>
                <a:gd name="connsiteY298" fmla="*/ 15406 h 1765598"/>
                <a:gd name="connsiteX299" fmla="*/ 699105 w 1844621"/>
                <a:gd name="connsiteY299" fmla="*/ 154429 h 1765598"/>
                <a:gd name="connsiteX300" fmla="*/ 682029 w 1844621"/>
                <a:gd name="connsiteY300" fmla="*/ 160125 h 1765598"/>
                <a:gd name="connsiteX301" fmla="*/ 1203134 w 1844621"/>
                <a:gd name="connsiteY301" fmla="*/ 4273 h 1765598"/>
                <a:gd name="connsiteX302" fmla="*/ 1213236 w 1844621"/>
                <a:gd name="connsiteY302" fmla="*/ 20976 h 1765598"/>
                <a:gd name="connsiteX303" fmla="*/ 1215649 w 1844621"/>
                <a:gd name="connsiteY303" fmla="*/ 23769 h 1765598"/>
                <a:gd name="connsiteX304" fmla="*/ 1169442 w 1844621"/>
                <a:gd name="connsiteY304" fmla="*/ 163605 h 1765598"/>
                <a:gd name="connsiteX305" fmla="*/ 1152188 w 1844621"/>
                <a:gd name="connsiteY305" fmla="*/ 158449 h 1765598"/>
                <a:gd name="connsiteX306" fmla="*/ 1137683 w 1844621"/>
                <a:gd name="connsiteY306" fmla="*/ 0 h 1765598"/>
                <a:gd name="connsiteX307" fmla="*/ 1104046 w 1844621"/>
                <a:gd name="connsiteY307" fmla="*/ 144062 h 1765598"/>
                <a:gd name="connsiteX308" fmla="*/ 1086767 w 1844621"/>
                <a:gd name="connsiteY308" fmla="*/ 138898 h 1765598"/>
                <a:gd name="connsiteX309" fmla="*/ 1117806 w 1844621"/>
                <a:gd name="connsiteY309" fmla="*/ 5966 h 17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1844621" h="1765598">
                  <a:moveTo>
                    <a:pt x="961691" y="1643760"/>
                  </a:moveTo>
                  <a:lnTo>
                    <a:pt x="964657" y="1718060"/>
                  </a:lnTo>
                  <a:lnTo>
                    <a:pt x="948083" y="1717184"/>
                  </a:lnTo>
                  <a:lnTo>
                    <a:pt x="946614" y="1717353"/>
                  </a:lnTo>
                  <a:lnTo>
                    <a:pt x="943691" y="1644103"/>
                  </a:lnTo>
                  <a:close/>
                  <a:moveTo>
                    <a:pt x="875350" y="1643169"/>
                  </a:moveTo>
                  <a:lnTo>
                    <a:pt x="893299" y="1644629"/>
                  </a:lnTo>
                  <a:lnTo>
                    <a:pt x="889341" y="1723945"/>
                  </a:lnTo>
                  <a:lnTo>
                    <a:pt x="871214" y="1726031"/>
                  </a:lnTo>
                  <a:close/>
                  <a:moveTo>
                    <a:pt x="1029699" y="1636826"/>
                  </a:moveTo>
                  <a:lnTo>
                    <a:pt x="1040815" y="1722087"/>
                  </a:lnTo>
                  <a:lnTo>
                    <a:pt x="1022537" y="1721121"/>
                  </a:lnTo>
                  <a:lnTo>
                    <a:pt x="1011828" y="1638982"/>
                  </a:lnTo>
                  <a:close/>
                  <a:moveTo>
                    <a:pt x="807350" y="1636115"/>
                  </a:moveTo>
                  <a:lnTo>
                    <a:pt x="822430" y="1638864"/>
                  </a:lnTo>
                  <a:lnTo>
                    <a:pt x="825110" y="1639083"/>
                  </a:lnTo>
                  <a:lnTo>
                    <a:pt x="811751" y="1734136"/>
                  </a:lnTo>
                  <a:lnTo>
                    <a:pt x="792774" y="1739833"/>
                  </a:lnTo>
                  <a:close/>
                  <a:moveTo>
                    <a:pt x="1096827" y="1624033"/>
                  </a:moveTo>
                  <a:lnTo>
                    <a:pt x="1121385" y="1734155"/>
                  </a:lnTo>
                  <a:lnTo>
                    <a:pt x="1101928" y="1729603"/>
                  </a:lnTo>
                  <a:lnTo>
                    <a:pt x="1079265" y="1627978"/>
                  </a:lnTo>
                  <a:close/>
                  <a:moveTo>
                    <a:pt x="740342" y="1622534"/>
                  </a:moveTo>
                  <a:lnTo>
                    <a:pt x="749046" y="1625484"/>
                  </a:lnTo>
                  <a:lnTo>
                    <a:pt x="757767" y="1627074"/>
                  </a:lnTo>
                  <a:lnTo>
                    <a:pt x="726815" y="1759631"/>
                  </a:lnTo>
                  <a:lnTo>
                    <a:pt x="706937" y="1765598"/>
                  </a:lnTo>
                  <a:close/>
                  <a:moveTo>
                    <a:pt x="1162592" y="1605474"/>
                  </a:moveTo>
                  <a:lnTo>
                    <a:pt x="1211506" y="1758609"/>
                  </a:lnTo>
                  <a:lnTo>
                    <a:pt x="1193512" y="1751032"/>
                  </a:lnTo>
                  <a:lnTo>
                    <a:pt x="1189921" y="1750192"/>
                  </a:lnTo>
                  <a:lnTo>
                    <a:pt x="1145515" y="1611170"/>
                  </a:lnTo>
                  <a:close/>
                  <a:moveTo>
                    <a:pt x="675637" y="1600604"/>
                  </a:moveTo>
                  <a:lnTo>
                    <a:pt x="692686" y="1606382"/>
                  </a:lnTo>
                  <a:lnTo>
                    <a:pt x="641486" y="1761326"/>
                  </a:lnTo>
                  <a:lnTo>
                    <a:pt x="631383" y="1744623"/>
                  </a:lnTo>
                  <a:lnTo>
                    <a:pt x="628970" y="1741831"/>
                  </a:lnTo>
                  <a:close/>
                  <a:moveTo>
                    <a:pt x="1225916" y="1579868"/>
                  </a:moveTo>
                  <a:lnTo>
                    <a:pt x="1279540" y="1707080"/>
                  </a:lnTo>
                  <a:lnTo>
                    <a:pt x="1266966" y="1723591"/>
                  </a:lnTo>
                  <a:lnTo>
                    <a:pt x="1209837" y="1588066"/>
                  </a:lnTo>
                  <a:close/>
                  <a:moveTo>
                    <a:pt x="610954" y="1578681"/>
                  </a:moveTo>
                  <a:lnTo>
                    <a:pt x="628059" y="1584478"/>
                  </a:lnTo>
                  <a:lnTo>
                    <a:pt x="582951" y="1688574"/>
                  </a:lnTo>
                  <a:lnTo>
                    <a:pt x="569886" y="1673454"/>
                  </a:lnTo>
                  <a:close/>
                  <a:moveTo>
                    <a:pt x="1286670" y="1548893"/>
                  </a:moveTo>
                  <a:lnTo>
                    <a:pt x="1333269" y="1636531"/>
                  </a:lnTo>
                  <a:lnTo>
                    <a:pt x="1321264" y="1652294"/>
                  </a:lnTo>
                  <a:lnTo>
                    <a:pt x="1270632" y="1557070"/>
                  </a:lnTo>
                  <a:close/>
                  <a:moveTo>
                    <a:pt x="551444" y="1545001"/>
                  </a:moveTo>
                  <a:lnTo>
                    <a:pt x="567074" y="1553937"/>
                  </a:lnTo>
                  <a:lnTo>
                    <a:pt x="524862" y="1631452"/>
                  </a:lnTo>
                  <a:lnTo>
                    <a:pt x="510642" y="1619926"/>
                  </a:lnTo>
                  <a:close/>
                  <a:moveTo>
                    <a:pt x="1346034" y="1515267"/>
                  </a:moveTo>
                  <a:lnTo>
                    <a:pt x="1390051" y="1582679"/>
                  </a:lnTo>
                  <a:lnTo>
                    <a:pt x="1376613" y="1595021"/>
                  </a:lnTo>
                  <a:lnTo>
                    <a:pt x="1331552" y="1526010"/>
                  </a:lnTo>
                  <a:lnTo>
                    <a:pt x="1333983" y="1524770"/>
                  </a:lnTo>
                  <a:close/>
                  <a:moveTo>
                    <a:pt x="492213" y="1511140"/>
                  </a:moveTo>
                  <a:lnTo>
                    <a:pt x="507877" y="1520095"/>
                  </a:lnTo>
                  <a:lnTo>
                    <a:pt x="465615" y="1583429"/>
                  </a:lnTo>
                  <a:lnTo>
                    <a:pt x="452723" y="1572979"/>
                  </a:lnTo>
                  <a:lnTo>
                    <a:pt x="451434" y="1572252"/>
                  </a:lnTo>
                  <a:close/>
                  <a:moveTo>
                    <a:pt x="1399641" y="1472989"/>
                  </a:moveTo>
                  <a:lnTo>
                    <a:pt x="1447523" y="1533649"/>
                  </a:lnTo>
                  <a:lnTo>
                    <a:pt x="1433600" y="1542681"/>
                  </a:lnTo>
                  <a:lnTo>
                    <a:pt x="1432510" y="1543682"/>
                  </a:lnTo>
                  <a:lnTo>
                    <a:pt x="1385507" y="1484135"/>
                  </a:lnTo>
                  <a:close/>
                  <a:moveTo>
                    <a:pt x="439084" y="1468240"/>
                  </a:moveTo>
                  <a:lnTo>
                    <a:pt x="452737" y="1479985"/>
                  </a:lnTo>
                  <a:lnTo>
                    <a:pt x="401226" y="1543921"/>
                  </a:lnTo>
                  <a:lnTo>
                    <a:pt x="385335" y="1534955"/>
                  </a:lnTo>
                  <a:close/>
                  <a:moveTo>
                    <a:pt x="1452700" y="1430017"/>
                  </a:moveTo>
                  <a:lnTo>
                    <a:pt x="1511505" y="1492141"/>
                  </a:lnTo>
                  <a:lnTo>
                    <a:pt x="1496150" y="1502102"/>
                  </a:lnTo>
                  <a:lnTo>
                    <a:pt x="1439119" y="1441854"/>
                  </a:lnTo>
                  <a:lnTo>
                    <a:pt x="1449687" y="1433519"/>
                  </a:lnTo>
                  <a:close/>
                  <a:moveTo>
                    <a:pt x="387391" y="1423768"/>
                  </a:moveTo>
                  <a:lnTo>
                    <a:pt x="401059" y="1435526"/>
                  </a:lnTo>
                  <a:lnTo>
                    <a:pt x="332463" y="1506560"/>
                  </a:lnTo>
                  <a:lnTo>
                    <a:pt x="313761" y="1500014"/>
                  </a:lnTo>
                  <a:close/>
                  <a:moveTo>
                    <a:pt x="1497274" y="1378205"/>
                  </a:moveTo>
                  <a:lnTo>
                    <a:pt x="1583781" y="1454547"/>
                  </a:lnTo>
                  <a:lnTo>
                    <a:pt x="1565364" y="1462300"/>
                  </a:lnTo>
                  <a:lnTo>
                    <a:pt x="1485535" y="1391850"/>
                  </a:lnTo>
                  <a:close/>
                  <a:moveTo>
                    <a:pt x="342078" y="1372754"/>
                  </a:moveTo>
                  <a:lnTo>
                    <a:pt x="353236" y="1386902"/>
                  </a:lnTo>
                  <a:lnTo>
                    <a:pt x="248764" y="1477262"/>
                  </a:lnTo>
                  <a:lnTo>
                    <a:pt x="229175" y="1470405"/>
                  </a:lnTo>
                  <a:close/>
                  <a:moveTo>
                    <a:pt x="1541797" y="1326453"/>
                  </a:moveTo>
                  <a:lnTo>
                    <a:pt x="1671063" y="1421359"/>
                  </a:lnTo>
                  <a:lnTo>
                    <a:pt x="1652052" y="1425806"/>
                  </a:lnTo>
                  <a:lnTo>
                    <a:pt x="1648653" y="1427237"/>
                  </a:lnTo>
                  <a:lnTo>
                    <a:pt x="1530022" y="1340139"/>
                  </a:lnTo>
                  <a:close/>
                  <a:moveTo>
                    <a:pt x="299862" y="1319225"/>
                  </a:moveTo>
                  <a:lnTo>
                    <a:pt x="311019" y="1333372"/>
                  </a:lnTo>
                  <a:lnTo>
                    <a:pt x="178732" y="1428480"/>
                  </a:lnTo>
                  <a:lnTo>
                    <a:pt x="180377" y="1409027"/>
                  </a:lnTo>
                  <a:lnTo>
                    <a:pt x="180067" y="1405352"/>
                  </a:lnTo>
                  <a:close/>
                  <a:moveTo>
                    <a:pt x="1576542" y="1267609"/>
                  </a:moveTo>
                  <a:lnTo>
                    <a:pt x="1695816" y="1339681"/>
                  </a:lnTo>
                  <a:lnTo>
                    <a:pt x="1695348" y="1360430"/>
                  </a:lnTo>
                  <a:lnTo>
                    <a:pt x="1567606" y="1283241"/>
                  </a:lnTo>
                  <a:close/>
                  <a:moveTo>
                    <a:pt x="263531" y="1261503"/>
                  </a:moveTo>
                  <a:lnTo>
                    <a:pt x="271723" y="1277570"/>
                  </a:lnTo>
                  <a:lnTo>
                    <a:pt x="174140" y="1335215"/>
                  </a:lnTo>
                  <a:lnTo>
                    <a:pt x="172457" y="1315303"/>
                  </a:lnTo>
                  <a:close/>
                  <a:moveTo>
                    <a:pt x="1610398" y="1208387"/>
                  </a:moveTo>
                  <a:lnTo>
                    <a:pt x="1697816" y="1251024"/>
                  </a:lnTo>
                  <a:lnTo>
                    <a:pt x="1697369" y="1270832"/>
                  </a:lnTo>
                  <a:lnTo>
                    <a:pt x="1601446" y="1224047"/>
                  </a:lnTo>
                  <a:close/>
                  <a:moveTo>
                    <a:pt x="232566" y="1200770"/>
                  </a:moveTo>
                  <a:lnTo>
                    <a:pt x="240745" y="1216812"/>
                  </a:lnTo>
                  <a:lnTo>
                    <a:pt x="160720" y="1254859"/>
                  </a:lnTo>
                  <a:lnTo>
                    <a:pt x="155991" y="1237178"/>
                  </a:lnTo>
                  <a:close/>
                  <a:moveTo>
                    <a:pt x="1634958" y="1144690"/>
                  </a:moveTo>
                  <a:lnTo>
                    <a:pt x="1712099" y="1174082"/>
                  </a:lnTo>
                  <a:lnTo>
                    <a:pt x="1708482" y="1191966"/>
                  </a:lnTo>
                  <a:lnTo>
                    <a:pt x="1629176" y="1161750"/>
                  </a:lnTo>
                  <a:close/>
                  <a:moveTo>
                    <a:pt x="204756" y="1138431"/>
                  </a:moveTo>
                  <a:lnTo>
                    <a:pt x="210455" y="1155515"/>
                  </a:lnTo>
                  <a:lnTo>
                    <a:pt x="141015" y="1181182"/>
                  </a:lnTo>
                  <a:lnTo>
                    <a:pt x="136727" y="1165150"/>
                  </a:lnTo>
                  <a:lnTo>
                    <a:pt x="136112" y="1163804"/>
                  </a:lnTo>
                  <a:close/>
                  <a:moveTo>
                    <a:pt x="1656844" y="1080115"/>
                  </a:moveTo>
                  <a:lnTo>
                    <a:pt x="1729776" y="1100634"/>
                  </a:lnTo>
                  <a:lnTo>
                    <a:pt x="1723821" y="1116126"/>
                  </a:lnTo>
                  <a:lnTo>
                    <a:pt x="1723528" y="1117576"/>
                  </a:lnTo>
                  <a:lnTo>
                    <a:pt x="1651058" y="1097186"/>
                  </a:lnTo>
                  <a:close/>
                  <a:moveTo>
                    <a:pt x="184625" y="1073110"/>
                  </a:moveTo>
                  <a:lnTo>
                    <a:pt x="188043" y="1088326"/>
                  </a:lnTo>
                  <a:lnTo>
                    <a:pt x="188810" y="1090624"/>
                  </a:lnTo>
                  <a:lnTo>
                    <a:pt x="112145" y="1111372"/>
                  </a:lnTo>
                  <a:lnTo>
                    <a:pt x="104560" y="1094778"/>
                  </a:lnTo>
                  <a:close/>
                  <a:moveTo>
                    <a:pt x="1672722" y="1013691"/>
                  </a:moveTo>
                  <a:lnTo>
                    <a:pt x="1757141" y="1029446"/>
                  </a:lnTo>
                  <a:lnTo>
                    <a:pt x="1750574" y="1046531"/>
                  </a:lnTo>
                  <a:lnTo>
                    <a:pt x="1669493" y="1031399"/>
                  </a:lnTo>
                  <a:close/>
                  <a:moveTo>
                    <a:pt x="170225" y="1006273"/>
                  </a:moveTo>
                  <a:lnTo>
                    <a:pt x="170936" y="1012170"/>
                  </a:lnTo>
                  <a:lnTo>
                    <a:pt x="173584" y="1023958"/>
                  </a:lnTo>
                  <a:lnTo>
                    <a:pt x="78475" y="1040728"/>
                  </a:lnTo>
                  <a:lnTo>
                    <a:pt x="67193" y="1024440"/>
                  </a:lnTo>
                  <a:close/>
                  <a:moveTo>
                    <a:pt x="1681368" y="945892"/>
                  </a:moveTo>
                  <a:lnTo>
                    <a:pt x="1793516" y="956550"/>
                  </a:lnTo>
                  <a:lnTo>
                    <a:pt x="1783173" y="973649"/>
                  </a:lnTo>
                  <a:lnTo>
                    <a:pt x="1679909" y="963835"/>
                  </a:lnTo>
                  <a:close/>
                  <a:moveTo>
                    <a:pt x="162034" y="938372"/>
                  </a:moveTo>
                  <a:lnTo>
                    <a:pt x="164191" y="956254"/>
                  </a:lnTo>
                  <a:lnTo>
                    <a:pt x="27981" y="967828"/>
                  </a:lnTo>
                  <a:lnTo>
                    <a:pt x="16164" y="950767"/>
                  </a:lnTo>
                  <a:close/>
                  <a:moveTo>
                    <a:pt x="1683923" y="877596"/>
                  </a:moveTo>
                  <a:lnTo>
                    <a:pt x="1844621" y="878397"/>
                  </a:lnTo>
                  <a:lnTo>
                    <a:pt x="1831855" y="893168"/>
                  </a:lnTo>
                  <a:lnTo>
                    <a:pt x="1829946" y="896325"/>
                  </a:lnTo>
                  <a:lnTo>
                    <a:pt x="1684266" y="895598"/>
                  </a:lnTo>
                  <a:close/>
                  <a:moveTo>
                    <a:pt x="14676" y="869273"/>
                  </a:moveTo>
                  <a:lnTo>
                    <a:pt x="160356" y="869999"/>
                  </a:lnTo>
                  <a:lnTo>
                    <a:pt x="160699" y="888001"/>
                  </a:lnTo>
                  <a:lnTo>
                    <a:pt x="0" y="887200"/>
                  </a:lnTo>
                  <a:lnTo>
                    <a:pt x="12766" y="872429"/>
                  </a:lnTo>
                  <a:close/>
                  <a:moveTo>
                    <a:pt x="1816638" y="797770"/>
                  </a:moveTo>
                  <a:lnTo>
                    <a:pt x="1828455" y="814831"/>
                  </a:lnTo>
                  <a:lnTo>
                    <a:pt x="1682588" y="827227"/>
                  </a:lnTo>
                  <a:lnTo>
                    <a:pt x="1680430" y="809345"/>
                  </a:lnTo>
                  <a:close/>
                  <a:moveTo>
                    <a:pt x="61447" y="791950"/>
                  </a:moveTo>
                  <a:lnTo>
                    <a:pt x="164713" y="801763"/>
                  </a:lnTo>
                  <a:lnTo>
                    <a:pt x="163253" y="819705"/>
                  </a:lnTo>
                  <a:lnTo>
                    <a:pt x="51105" y="809048"/>
                  </a:lnTo>
                  <a:close/>
                  <a:moveTo>
                    <a:pt x="1766145" y="724870"/>
                  </a:moveTo>
                  <a:lnTo>
                    <a:pt x="1777427" y="741158"/>
                  </a:lnTo>
                  <a:lnTo>
                    <a:pt x="1674396" y="759325"/>
                  </a:lnTo>
                  <a:lnTo>
                    <a:pt x="1673685" y="753429"/>
                  </a:lnTo>
                  <a:lnTo>
                    <a:pt x="1670588" y="741719"/>
                  </a:lnTo>
                  <a:close/>
                  <a:moveTo>
                    <a:pt x="94047" y="719066"/>
                  </a:moveTo>
                  <a:lnTo>
                    <a:pt x="175129" y="734198"/>
                  </a:lnTo>
                  <a:lnTo>
                    <a:pt x="171900" y="751906"/>
                  </a:lnTo>
                  <a:lnTo>
                    <a:pt x="87480" y="736151"/>
                  </a:lnTo>
                  <a:close/>
                  <a:moveTo>
                    <a:pt x="1732475" y="654227"/>
                  </a:moveTo>
                  <a:lnTo>
                    <a:pt x="1740061" y="670822"/>
                  </a:lnTo>
                  <a:lnTo>
                    <a:pt x="1657733" y="693102"/>
                  </a:lnTo>
                  <a:lnTo>
                    <a:pt x="1653131" y="675699"/>
                  </a:lnTo>
                  <a:close/>
                  <a:moveTo>
                    <a:pt x="121093" y="648021"/>
                  </a:moveTo>
                  <a:lnTo>
                    <a:pt x="193564" y="668412"/>
                  </a:lnTo>
                  <a:lnTo>
                    <a:pt x="187778" y="685483"/>
                  </a:lnTo>
                  <a:lnTo>
                    <a:pt x="114844" y="664963"/>
                  </a:lnTo>
                  <a:lnTo>
                    <a:pt x="120799" y="649471"/>
                  </a:lnTo>
                  <a:close/>
                  <a:moveTo>
                    <a:pt x="1703605" y="584417"/>
                  </a:moveTo>
                  <a:lnTo>
                    <a:pt x="1707892" y="600448"/>
                  </a:lnTo>
                  <a:lnTo>
                    <a:pt x="1708508" y="601796"/>
                  </a:lnTo>
                  <a:lnTo>
                    <a:pt x="1640259" y="627022"/>
                  </a:lnTo>
                  <a:lnTo>
                    <a:pt x="1639049" y="622444"/>
                  </a:lnTo>
                  <a:lnTo>
                    <a:pt x="1633440" y="610352"/>
                  </a:lnTo>
                  <a:close/>
                  <a:moveTo>
                    <a:pt x="136138" y="573632"/>
                  </a:moveTo>
                  <a:lnTo>
                    <a:pt x="215446" y="603848"/>
                  </a:lnTo>
                  <a:lnTo>
                    <a:pt x="209665" y="620908"/>
                  </a:lnTo>
                  <a:lnTo>
                    <a:pt x="132521" y="591516"/>
                  </a:lnTo>
                  <a:close/>
                  <a:moveTo>
                    <a:pt x="1683900" y="510741"/>
                  </a:moveTo>
                  <a:lnTo>
                    <a:pt x="1688629" y="528423"/>
                  </a:lnTo>
                  <a:lnTo>
                    <a:pt x="1612275" y="564725"/>
                  </a:lnTo>
                  <a:lnTo>
                    <a:pt x="1604700" y="548396"/>
                  </a:lnTo>
                  <a:close/>
                  <a:moveTo>
                    <a:pt x="147252" y="494765"/>
                  </a:moveTo>
                  <a:lnTo>
                    <a:pt x="243177" y="541551"/>
                  </a:lnTo>
                  <a:lnTo>
                    <a:pt x="234224" y="557210"/>
                  </a:lnTo>
                  <a:lnTo>
                    <a:pt x="146805" y="514573"/>
                  </a:lnTo>
                  <a:close/>
                  <a:moveTo>
                    <a:pt x="1670480" y="430384"/>
                  </a:moveTo>
                  <a:lnTo>
                    <a:pt x="1672163" y="450296"/>
                  </a:lnTo>
                  <a:lnTo>
                    <a:pt x="1583450" y="502701"/>
                  </a:lnTo>
                  <a:lnTo>
                    <a:pt x="1573155" y="487877"/>
                  </a:lnTo>
                  <a:close/>
                  <a:moveTo>
                    <a:pt x="149273" y="405169"/>
                  </a:moveTo>
                  <a:lnTo>
                    <a:pt x="277016" y="482359"/>
                  </a:lnTo>
                  <a:lnTo>
                    <a:pt x="268080" y="497989"/>
                  </a:lnTo>
                  <a:lnTo>
                    <a:pt x="148805" y="425916"/>
                  </a:lnTo>
                  <a:close/>
                  <a:moveTo>
                    <a:pt x="195968" y="338361"/>
                  </a:moveTo>
                  <a:lnTo>
                    <a:pt x="314600" y="425459"/>
                  </a:lnTo>
                  <a:lnTo>
                    <a:pt x="302826" y="439145"/>
                  </a:lnTo>
                  <a:lnTo>
                    <a:pt x="173559" y="344239"/>
                  </a:lnTo>
                  <a:lnTo>
                    <a:pt x="192568" y="339792"/>
                  </a:lnTo>
                  <a:close/>
                  <a:moveTo>
                    <a:pt x="1665887" y="337121"/>
                  </a:moveTo>
                  <a:lnTo>
                    <a:pt x="1664242" y="356571"/>
                  </a:lnTo>
                  <a:lnTo>
                    <a:pt x="1664553" y="360248"/>
                  </a:lnTo>
                  <a:lnTo>
                    <a:pt x="1544474" y="446578"/>
                  </a:lnTo>
                  <a:lnTo>
                    <a:pt x="1534206" y="431793"/>
                  </a:lnTo>
                  <a:close/>
                  <a:moveTo>
                    <a:pt x="279257" y="303297"/>
                  </a:moveTo>
                  <a:lnTo>
                    <a:pt x="359087" y="373748"/>
                  </a:lnTo>
                  <a:lnTo>
                    <a:pt x="347347" y="387394"/>
                  </a:lnTo>
                  <a:lnTo>
                    <a:pt x="260839" y="311051"/>
                  </a:lnTo>
                  <a:close/>
                  <a:moveTo>
                    <a:pt x="1595859" y="288337"/>
                  </a:moveTo>
                  <a:lnTo>
                    <a:pt x="1615448" y="295194"/>
                  </a:lnTo>
                  <a:lnTo>
                    <a:pt x="1504459" y="391189"/>
                  </a:lnTo>
                  <a:lnTo>
                    <a:pt x="1491819" y="378322"/>
                  </a:lnTo>
                  <a:close/>
                  <a:moveTo>
                    <a:pt x="348471" y="263494"/>
                  </a:moveTo>
                  <a:lnTo>
                    <a:pt x="405504" y="323744"/>
                  </a:lnTo>
                  <a:lnTo>
                    <a:pt x="394934" y="332080"/>
                  </a:lnTo>
                  <a:lnTo>
                    <a:pt x="391923" y="335581"/>
                  </a:lnTo>
                  <a:lnTo>
                    <a:pt x="333116" y="273456"/>
                  </a:lnTo>
                  <a:close/>
                  <a:moveTo>
                    <a:pt x="1512159" y="259039"/>
                  </a:moveTo>
                  <a:lnTo>
                    <a:pt x="1530860" y="265585"/>
                  </a:lnTo>
                  <a:lnTo>
                    <a:pt x="1456606" y="342477"/>
                  </a:lnTo>
                  <a:lnTo>
                    <a:pt x="1443988" y="329632"/>
                  </a:lnTo>
                  <a:close/>
                  <a:moveTo>
                    <a:pt x="412110" y="221916"/>
                  </a:moveTo>
                  <a:lnTo>
                    <a:pt x="459114" y="281464"/>
                  </a:lnTo>
                  <a:lnTo>
                    <a:pt x="444980" y="292610"/>
                  </a:lnTo>
                  <a:lnTo>
                    <a:pt x="397097" y="231949"/>
                  </a:lnTo>
                  <a:lnTo>
                    <a:pt x="411019" y="222917"/>
                  </a:lnTo>
                  <a:close/>
                  <a:moveTo>
                    <a:pt x="1443396" y="221678"/>
                  </a:moveTo>
                  <a:lnTo>
                    <a:pt x="1459286" y="230644"/>
                  </a:lnTo>
                  <a:lnTo>
                    <a:pt x="1406897" y="295670"/>
                  </a:lnTo>
                  <a:lnTo>
                    <a:pt x="1392300" y="285098"/>
                  </a:lnTo>
                  <a:close/>
                  <a:moveTo>
                    <a:pt x="1379005" y="182170"/>
                  </a:moveTo>
                  <a:lnTo>
                    <a:pt x="1391896" y="192619"/>
                  </a:lnTo>
                  <a:lnTo>
                    <a:pt x="1393186" y="193347"/>
                  </a:lnTo>
                  <a:lnTo>
                    <a:pt x="1351622" y="255636"/>
                  </a:lnTo>
                  <a:lnTo>
                    <a:pt x="1337034" y="245070"/>
                  </a:lnTo>
                  <a:close/>
                  <a:moveTo>
                    <a:pt x="468008" y="170577"/>
                  </a:moveTo>
                  <a:lnTo>
                    <a:pt x="513069" y="239589"/>
                  </a:lnTo>
                  <a:lnTo>
                    <a:pt x="510638" y="240828"/>
                  </a:lnTo>
                  <a:lnTo>
                    <a:pt x="498586" y="250333"/>
                  </a:lnTo>
                  <a:lnTo>
                    <a:pt x="454568" y="182920"/>
                  </a:lnTo>
                  <a:close/>
                  <a:moveTo>
                    <a:pt x="1319759" y="134146"/>
                  </a:moveTo>
                  <a:lnTo>
                    <a:pt x="1333978" y="145672"/>
                  </a:lnTo>
                  <a:lnTo>
                    <a:pt x="1294036" y="219016"/>
                  </a:lnTo>
                  <a:lnTo>
                    <a:pt x="1277891" y="211027"/>
                  </a:lnTo>
                  <a:close/>
                  <a:moveTo>
                    <a:pt x="523355" y="113305"/>
                  </a:moveTo>
                  <a:lnTo>
                    <a:pt x="573987" y="208530"/>
                  </a:lnTo>
                  <a:lnTo>
                    <a:pt x="557949" y="216707"/>
                  </a:lnTo>
                  <a:lnTo>
                    <a:pt x="511350" y="129068"/>
                  </a:lnTo>
                  <a:close/>
                  <a:moveTo>
                    <a:pt x="1261668" y="77024"/>
                  </a:moveTo>
                  <a:lnTo>
                    <a:pt x="1274734" y="92144"/>
                  </a:lnTo>
                  <a:lnTo>
                    <a:pt x="1232872" y="188750"/>
                  </a:lnTo>
                  <a:lnTo>
                    <a:pt x="1216718" y="180757"/>
                  </a:lnTo>
                  <a:close/>
                  <a:moveTo>
                    <a:pt x="879964" y="47539"/>
                  </a:moveTo>
                  <a:lnTo>
                    <a:pt x="896536" y="48415"/>
                  </a:lnTo>
                  <a:lnTo>
                    <a:pt x="898006" y="48246"/>
                  </a:lnTo>
                  <a:lnTo>
                    <a:pt x="900930" y="121496"/>
                  </a:lnTo>
                  <a:lnTo>
                    <a:pt x="882930" y="121839"/>
                  </a:lnTo>
                  <a:close/>
                  <a:moveTo>
                    <a:pt x="803804" y="43511"/>
                  </a:moveTo>
                  <a:lnTo>
                    <a:pt x="822082" y="44478"/>
                  </a:lnTo>
                  <a:lnTo>
                    <a:pt x="832792" y="126618"/>
                  </a:lnTo>
                  <a:lnTo>
                    <a:pt x="814920" y="128774"/>
                  </a:lnTo>
                  <a:close/>
                  <a:moveTo>
                    <a:pt x="577653" y="42008"/>
                  </a:moveTo>
                  <a:lnTo>
                    <a:pt x="634782" y="177534"/>
                  </a:lnTo>
                  <a:lnTo>
                    <a:pt x="618704" y="185731"/>
                  </a:lnTo>
                  <a:lnTo>
                    <a:pt x="565079" y="58518"/>
                  </a:lnTo>
                  <a:close/>
                  <a:moveTo>
                    <a:pt x="973404" y="39567"/>
                  </a:moveTo>
                  <a:lnTo>
                    <a:pt x="969228" y="123258"/>
                  </a:lnTo>
                  <a:lnTo>
                    <a:pt x="951312" y="121130"/>
                  </a:lnTo>
                  <a:lnTo>
                    <a:pt x="955278" y="41654"/>
                  </a:lnTo>
                  <a:close/>
                  <a:moveTo>
                    <a:pt x="723233" y="31443"/>
                  </a:moveTo>
                  <a:lnTo>
                    <a:pt x="742691" y="35995"/>
                  </a:lnTo>
                  <a:lnTo>
                    <a:pt x="765354" y="137622"/>
                  </a:lnTo>
                  <a:lnTo>
                    <a:pt x="747791" y="141567"/>
                  </a:lnTo>
                  <a:close/>
                  <a:moveTo>
                    <a:pt x="1051847" y="25765"/>
                  </a:moveTo>
                  <a:lnTo>
                    <a:pt x="1037014" y="131308"/>
                  </a:lnTo>
                  <a:lnTo>
                    <a:pt x="1019135" y="129184"/>
                  </a:lnTo>
                  <a:lnTo>
                    <a:pt x="1032869" y="31462"/>
                  </a:lnTo>
                  <a:close/>
                  <a:moveTo>
                    <a:pt x="633115" y="6990"/>
                  </a:moveTo>
                  <a:lnTo>
                    <a:pt x="651107" y="14566"/>
                  </a:lnTo>
                  <a:lnTo>
                    <a:pt x="654699" y="15406"/>
                  </a:lnTo>
                  <a:lnTo>
                    <a:pt x="699105" y="154429"/>
                  </a:lnTo>
                  <a:lnTo>
                    <a:pt x="682029" y="160125"/>
                  </a:lnTo>
                  <a:close/>
                  <a:moveTo>
                    <a:pt x="1203134" y="4273"/>
                  </a:moveTo>
                  <a:lnTo>
                    <a:pt x="1213236" y="20976"/>
                  </a:lnTo>
                  <a:lnTo>
                    <a:pt x="1215649" y="23769"/>
                  </a:lnTo>
                  <a:lnTo>
                    <a:pt x="1169442" y="163605"/>
                  </a:lnTo>
                  <a:lnTo>
                    <a:pt x="1152188" y="158449"/>
                  </a:lnTo>
                  <a:close/>
                  <a:moveTo>
                    <a:pt x="1137683" y="0"/>
                  </a:moveTo>
                  <a:lnTo>
                    <a:pt x="1104046" y="144062"/>
                  </a:lnTo>
                  <a:lnTo>
                    <a:pt x="1086767" y="138898"/>
                  </a:lnTo>
                  <a:lnTo>
                    <a:pt x="1117806" y="5966"/>
                  </a:lnTo>
                  <a:close/>
                </a:path>
              </a:pathLst>
            </a:custGeom>
            <a:solidFill>
              <a:srgbClr val="ECCB66"/>
            </a:solidFill>
            <a:ln>
              <a:noFill/>
            </a:ln>
          </p:spPr>
          <p:style>
            <a:lnRef idx="2">
              <a:srgbClr val="FFCA33">
                <a:shade val="50000"/>
              </a:srgbClr>
            </a:lnRef>
            <a:fillRef idx="1">
              <a:srgbClr val="FFCA33"/>
            </a:fillRef>
            <a:effectRef idx="0">
              <a:srgbClr val="FFCA33"/>
            </a:effectRef>
            <a:fontRef idx="minor">
              <a:srgbClr val="FFFFFF"/>
            </a:fontRef>
          </p:style>
          <p:txBody>
            <a:bodyPr rtlCol="0" anchor="ctr">
              <a:normAutofit/>
            </a:bodyPr>
            <a:p>
              <a:pPr algn="ctr"/>
              <a:endParaRPr lang="zh-CN" altLang="en-US">
                <a:latin typeface="Arial" panose="02080604020202020204" pitchFamily="34" charset="0"/>
                <a:ea typeface="微软雅黑" panose="020B0503020204020204" pitchFamily="34" charset="-122"/>
                <a:sym typeface="Arial" panose="02080604020202020204" pitchFamily="34" charset="0"/>
              </a:endParaRPr>
            </a:p>
          </p:txBody>
        </p:sp>
        <p:grpSp>
          <p:nvGrpSpPr>
            <p:cNvPr id="22" name="组合 21"/>
            <p:cNvGrpSpPr/>
            <p:nvPr/>
          </p:nvGrpSpPr>
          <p:grpSpPr>
            <a:xfrm>
              <a:off x="8891" y="2127"/>
              <a:ext cx="2822" cy="2822"/>
              <a:chOff x="8891" y="2127"/>
              <a:chExt cx="2822" cy="2822"/>
            </a:xfrm>
          </p:grpSpPr>
          <p:sp>
            <p:nvSpPr>
              <p:cNvPr id="11" name="任意多边形 10"/>
              <p:cNvSpPr/>
              <p:nvPr>
                <p:custDataLst>
                  <p:tags r:id="rId25"/>
                </p:custDataLst>
              </p:nvPr>
            </p:nvSpPr>
            <p:spPr>
              <a:xfrm>
                <a:off x="8891" y="2127"/>
                <a:ext cx="2822" cy="2822"/>
              </a:xfrm>
              <a:custGeom>
                <a:avLst/>
                <a:gdLst>
                  <a:gd name="connsiteX0" fmla="*/ 766985 w 1487101"/>
                  <a:gd name="connsiteY0" fmla="*/ 20013 h 1487102"/>
                  <a:gd name="connsiteX1" fmla="*/ 620740 w 1487101"/>
                  <a:gd name="connsiteY1" fmla="*/ 30273 h 1487102"/>
                  <a:gd name="connsiteX2" fmla="*/ 30272 w 1487101"/>
                  <a:gd name="connsiteY2" fmla="*/ 866362 h 1487102"/>
                  <a:gd name="connsiteX3" fmla="*/ 866362 w 1487101"/>
                  <a:gd name="connsiteY3" fmla="*/ 1456830 h 1487102"/>
                  <a:gd name="connsiteX4" fmla="*/ 1456829 w 1487101"/>
                  <a:gd name="connsiteY4" fmla="*/ 620740 h 1487102"/>
                  <a:gd name="connsiteX5" fmla="*/ 766985 w 1487101"/>
                  <a:gd name="connsiteY5" fmla="*/ 20013 h 1487102"/>
                  <a:gd name="connsiteX6" fmla="*/ 767622 w 1487101"/>
                  <a:gd name="connsiteY6" fmla="*/ 364 h 1487102"/>
                  <a:gd name="connsiteX7" fmla="*/ 1476200 w 1487101"/>
                  <a:gd name="connsiteY7" fmla="*/ 617405 h 1487102"/>
                  <a:gd name="connsiteX8" fmla="*/ 869697 w 1487101"/>
                  <a:gd name="connsiteY8" fmla="*/ 1476201 h 1487102"/>
                  <a:gd name="connsiteX9" fmla="*/ 10901 w 1487101"/>
                  <a:gd name="connsiteY9" fmla="*/ 869698 h 1487102"/>
                  <a:gd name="connsiteX10" fmla="*/ 617404 w 1487101"/>
                  <a:gd name="connsiteY10" fmla="*/ 10902 h 1487102"/>
                  <a:gd name="connsiteX11" fmla="*/ 767622 w 1487101"/>
                  <a:gd name="connsiteY11" fmla="*/ 364 h 148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7101" h="1487102">
                    <a:moveTo>
                      <a:pt x="766985" y="20013"/>
                    </a:moveTo>
                    <a:cubicBezTo>
                      <a:pt x="718916" y="18506"/>
                      <a:pt x="669981" y="21794"/>
                      <a:pt x="620740" y="30273"/>
                    </a:cubicBezTo>
                    <a:cubicBezTo>
                      <a:pt x="226807" y="98099"/>
                      <a:pt x="-37554" y="472430"/>
                      <a:pt x="30272" y="866362"/>
                    </a:cubicBezTo>
                    <a:cubicBezTo>
                      <a:pt x="98099" y="1260295"/>
                      <a:pt x="472430" y="1524656"/>
                      <a:pt x="866362" y="1456830"/>
                    </a:cubicBezTo>
                    <a:cubicBezTo>
                      <a:pt x="1260295" y="1389003"/>
                      <a:pt x="1524656" y="1014672"/>
                      <a:pt x="1456829" y="620740"/>
                    </a:cubicBezTo>
                    <a:cubicBezTo>
                      <a:pt x="1397481" y="276049"/>
                      <a:pt x="1103466" y="30561"/>
                      <a:pt x="766985" y="20013"/>
                    </a:cubicBezTo>
                    <a:close/>
                    <a:moveTo>
                      <a:pt x="767622" y="364"/>
                    </a:moveTo>
                    <a:cubicBezTo>
                      <a:pt x="1113240" y="11198"/>
                      <a:pt x="1415240" y="263352"/>
                      <a:pt x="1476200" y="617405"/>
                    </a:cubicBezTo>
                    <a:cubicBezTo>
                      <a:pt x="1545869" y="1022036"/>
                      <a:pt x="1274328" y="1406532"/>
                      <a:pt x="869697" y="1476201"/>
                    </a:cubicBezTo>
                    <a:cubicBezTo>
                      <a:pt x="465066" y="1545869"/>
                      <a:pt x="80570" y="1274329"/>
                      <a:pt x="10901" y="869698"/>
                    </a:cubicBezTo>
                    <a:cubicBezTo>
                      <a:pt x="-58767" y="465067"/>
                      <a:pt x="212773" y="80570"/>
                      <a:pt x="617404" y="10902"/>
                    </a:cubicBezTo>
                    <a:cubicBezTo>
                      <a:pt x="667983" y="2193"/>
                      <a:pt x="718248" y="-1184"/>
                      <a:pt x="767622" y="364"/>
                    </a:cubicBezTo>
                    <a:close/>
                  </a:path>
                </a:pathLst>
              </a:custGeom>
              <a:solidFill>
                <a:srgbClr val="ECCB66"/>
              </a:solidFill>
              <a:ln>
                <a:noFill/>
              </a:ln>
            </p:spPr>
            <p:style>
              <a:lnRef idx="2">
                <a:srgbClr val="FFCA33">
                  <a:shade val="50000"/>
                </a:srgbClr>
              </a:lnRef>
              <a:fillRef idx="1">
                <a:srgbClr val="FFCA33"/>
              </a:fillRef>
              <a:effectRef idx="0">
                <a:srgbClr val="FFCA33"/>
              </a:effectRef>
              <a:fontRef idx="minor">
                <a:srgbClr val="FFFFFF"/>
              </a:fontRef>
            </p:style>
            <p:txBody>
              <a:bodyPr rtlCol="0" anchor="ctr">
                <a:normAutofit/>
              </a:bodyPr>
              <a:p>
                <a:pPr algn="ctr"/>
                <a:endParaRPr lang="en-US" altLang="zh-CN" dirty="0">
                  <a:solidFill>
                    <a:srgbClr val="FFCA33"/>
                  </a:solidFill>
                  <a:latin typeface="Arial" panose="02080604020202020204" pitchFamily="34" charset="0"/>
                  <a:ea typeface="微软雅黑" panose="020B0503020204020204" pitchFamily="34" charset="-122"/>
                  <a:sym typeface="Arial" panose="02080604020202020204" pitchFamily="34" charset="0"/>
                </a:endParaRPr>
              </a:p>
            </p:txBody>
          </p:sp>
          <p:sp>
            <p:nvSpPr>
              <p:cNvPr id="12" name="任意多边形 11"/>
              <p:cNvSpPr/>
              <p:nvPr>
                <p:custDataLst>
                  <p:tags r:id="rId26"/>
                </p:custDataLst>
              </p:nvPr>
            </p:nvSpPr>
            <p:spPr>
              <a:xfrm>
                <a:off x="9293" y="2127"/>
                <a:ext cx="2018" cy="427"/>
              </a:xfrm>
              <a:custGeom>
                <a:avLst/>
                <a:gdLst>
                  <a:gd name="connsiteX0" fmla="*/ 650988 w 1301976"/>
                  <a:gd name="connsiteY0" fmla="*/ 0 h 275406"/>
                  <a:gd name="connsiteX1" fmla="*/ 1294759 w 1301976"/>
                  <a:gd name="connsiteY1" fmla="*/ 266659 h 275406"/>
                  <a:gd name="connsiteX2" fmla="*/ 1301976 w 1301976"/>
                  <a:gd name="connsiteY2" fmla="*/ 275406 h 275406"/>
                  <a:gd name="connsiteX3" fmla="*/ 0 w 1301976"/>
                  <a:gd name="connsiteY3" fmla="*/ 275406 h 275406"/>
                  <a:gd name="connsiteX4" fmla="*/ 7218 w 1301976"/>
                  <a:gd name="connsiteY4" fmla="*/ 266659 h 275406"/>
                  <a:gd name="connsiteX5" fmla="*/ 650988 w 1301976"/>
                  <a:gd name="connsiteY5" fmla="*/ 0 h 27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976" h="275406">
                    <a:moveTo>
                      <a:pt x="650988" y="0"/>
                    </a:moveTo>
                    <a:cubicBezTo>
                      <a:pt x="902396" y="0"/>
                      <a:pt x="1130003" y="101903"/>
                      <a:pt x="1294759" y="266659"/>
                    </a:cubicBezTo>
                    <a:lnTo>
                      <a:pt x="1301976" y="275406"/>
                    </a:lnTo>
                    <a:lnTo>
                      <a:pt x="0" y="275406"/>
                    </a:lnTo>
                    <a:lnTo>
                      <a:pt x="7218" y="266659"/>
                    </a:lnTo>
                    <a:cubicBezTo>
                      <a:pt x="171973" y="101903"/>
                      <a:pt x="399580" y="0"/>
                      <a:pt x="650988" y="0"/>
                    </a:cubicBezTo>
                    <a:close/>
                  </a:path>
                </a:pathLst>
              </a:custGeom>
              <a:solidFill>
                <a:srgbClr val="ECCB66"/>
              </a:solidFill>
              <a:ln>
                <a:noFill/>
              </a:ln>
            </p:spPr>
            <p:style>
              <a:lnRef idx="2">
                <a:srgbClr val="FFCA33">
                  <a:shade val="50000"/>
                </a:srgbClr>
              </a:lnRef>
              <a:fillRef idx="1">
                <a:srgbClr val="FFCA33"/>
              </a:fillRef>
              <a:effectRef idx="0">
                <a:srgbClr val="FFCA33"/>
              </a:effectRef>
              <a:fontRef idx="minor">
                <a:srgbClr val="FFFFFF"/>
              </a:fontRef>
            </p:style>
            <p:txBody>
              <a:bodyPr wrap="square" rtlCol="0" anchor="ctr">
                <a:normAutofit fontScale="85000" lnSpcReduction="10000"/>
              </a:bodyPr>
              <a:p>
                <a:pPr algn="ctr"/>
                <a:r>
                  <a:rPr lang="en-US" altLang="zh-CN" sz="1400" dirty="0">
                    <a:solidFill>
                      <a:srgbClr val="FFFFFF"/>
                    </a:solidFill>
                    <a:latin typeface="Arial" panose="02080604020202020204" pitchFamily="34" charset="0"/>
                    <a:ea typeface="微软雅黑" panose="020B0503020204020204" pitchFamily="34" charset="-122"/>
                    <a:sym typeface="Arial" panose="02080604020202020204" pitchFamily="34" charset="0"/>
                  </a:rPr>
                  <a:t>01</a:t>
                </a:r>
                <a:endParaRPr lang="zh-CN" altLang="en-US" sz="1400" dirty="0">
                  <a:solidFill>
                    <a:srgbClr val="FFFFFF"/>
                  </a:solidFill>
                  <a:latin typeface="Arial" panose="02080604020202020204" pitchFamily="34" charset="0"/>
                  <a:ea typeface="微软雅黑" panose="020B0503020204020204" pitchFamily="34" charset="-122"/>
                  <a:sym typeface="Arial" panose="02080604020202020204" pitchFamily="34" charset="0"/>
                </a:endParaRPr>
              </a:p>
            </p:txBody>
          </p:sp>
          <p:sp>
            <p:nvSpPr>
              <p:cNvPr id="24" name="文本框 23"/>
              <p:cNvSpPr txBox="1"/>
              <p:nvPr>
                <p:custDataLst>
                  <p:tags r:id="rId27"/>
                </p:custDataLst>
              </p:nvPr>
            </p:nvSpPr>
            <p:spPr>
              <a:xfrm>
                <a:off x="9088" y="2654"/>
                <a:ext cx="2428" cy="1767"/>
              </a:xfrm>
              <a:prstGeom prst="rect">
                <a:avLst/>
              </a:prstGeom>
              <a:noFill/>
            </p:spPr>
            <p:txBody>
              <a:bodyPr wrap="square" rtlCol="0" anchor="ctr" anchorCtr="0">
                <a:normAutofit fontScale="90000" lnSpcReduction="10000"/>
              </a:bodyPr>
              <a:p>
                <a:pPr algn="ctr">
                  <a:lnSpc>
                    <a:spcPct val="120000"/>
                  </a:lnSpc>
                </a:pPr>
                <a:r>
                  <a:rPr lang="zh-CN" sz="1800" spc="60">
                    <a:solidFill>
                      <a:srgbClr val="000000"/>
                    </a:solidFill>
                    <a:latin typeface="微软雅黑" panose="020B0503020204020204" pitchFamily="34" charset="-122"/>
                    <a:sym typeface="+mn-ea"/>
                  </a:rPr>
                  <a:t>绿色建筑技术人员</a:t>
                </a:r>
                <a:endParaRPr lang="zh-CN" sz="1800" spc="60">
                  <a:solidFill>
                    <a:srgbClr val="000000"/>
                  </a:solidFill>
                  <a:latin typeface="微软雅黑" panose="020B0503020204020204" pitchFamily="34" charset="-122"/>
                  <a:sym typeface="+mn-ea"/>
                </a:endParaRPr>
              </a:p>
              <a:p>
                <a:pPr algn="ctr">
                  <a:lnSpc>
                    <a:spcPct val="120000"/>
                  </a:lnSpc>
                </a:pPr>
                <a:r>
                  <a:rPr lang="zh-CN" altLang="en-US" sz="1500" b="1" kern="0" spc="300" dirty="0">
                    <a:solidFill>
                      <a:srgbClr val="ECCB66">
                        <a:lumMod val="75000"/>
                      </a:srgbClr>
                    </a:solidFill>
                    <a:latin typeface="Arial" panose="02080604020202020204" pitchFamily="34" charset="0"/>
                    <a:ea typeface="微软雅黑" panose="020B0503020204020204" pitchFamily="34" charset="-122"/>
                    <a:sym typeface="Arial" panose="02080604020202020204" pitchFamily="34" charset="0"/>
                  </a:rPr>
                  <a:t>（土建、节能等相关专业）</a:t>
                </a:r>
                <a:endParaRPr lang="zh-CN" altLang="en-US" sz="1500" b="1" kern="0" spc="300" dirty="0">
                  <a:solidFill>
                    <a:srgbClr val="ECCB66">
                      <a:lumMod val="75000"/>
                    </a:srgbClr>
                  </a:solidFill>
                  <a:latin typeface="Arial" panose="02080604020202020204" pitchFamily="34" charset="0"/>
                  <a:ea typeface="微软雅黑" panose="020B0503020204020204" pitchFamily="34" charset="-122"/>
                  <a:sym typeface="Arial" panose="02080604020202020204" pitchFamily="34" charset="0"/>
                </a:endParaRPr>
              </a:p>
            </p:txBody>
          </p:sp>
        </p:grpSp>
      </p:grpSp>
      <p:grpSp>
        <p:nvGrpSpPr>
          <p:cNvPr id="25" name="组合 24"/>
          <p:cNvGrpSpPr/>
          <p:nvPr/>
        </p:nvGrpSpPr>
        <p:grpSpPr>
          <a:xfrm>
            <a:off x="684530" y="3820160"/>
            <a:ext cx="2350770" cy="2250440"/>
            <a:chOff x="8450" y="1766"/>
            <a:chExt cx="3702" cy="3544"/>
          </a:xfrm>
        </p:grpSpPr>
        <p:sp>
          <p:nvSpPr>
            <p:cNvPr id="26" name="任意多边形 25"/>
            <p:cNvSpPr/>
            <p:nvPr>
              <p:custDataLst>
                <p:tags r:id="rId28"/>
              </p:custDataLst>
            </p:nvPr>
          </p:nvSpPr>
          <p:spPr>
            <a:xfrm>
              <a:off x="8450" y="1766"/>
              <a:ext cx="3703" cy="3544"/>
            </a:xfrm>
            <a:custGeom>
              <a:avLst/>
              <a:gdLst>
                <a:gd name="connsiteX0" fmla="*/ 961691 w 1844621"/>
                <a:gd name="connsiteY0" fmla="*/ 1643760 h 1765598"/>
                <a:gd name="connsiteX1" fmla="*/ 964657 w 1844621"/>
                <a:gd name="connsiteY1" fmla="*/ 1718060 h 1765598"/>
                <a:gd name="connsiteX2" fmla="*/ 948083 w 1844621"/>
                <a:gd name="connsiteY2" fmla="*/ 1717184 h 1765598"/>
                <a:gd name="connsiteX3" fmla="*/ 946614 w 1844621"/>
                <a:gd name="connsiteY3" fmla="*/ 1717353 h 1765598"/>
                <a:gd name="connsiteX4" fmla="*/ 943691 w 1844621"/>
                <a:gd name="connsiteY4" fmla="*/ 1644103 h 1765598"/>
                <a:gd name="connsiteX5" fmla="*/ 875350 w 1844621"/>
                <a:gd name="connsiteY5" fmla="*/ 1643169 h 1765598"/>
                <a:gd name="connsiteX6" fmla="*/ 893299 w 1844621"/>
                <a:gd name="connsiteY6" fmla="*/ 1644629 h 1765598"/>
                <a:gd name="connsiteX7" fmla="*/ 889341 w 1844621"/>
                <a:gd name="connsiteY7" fmla="*/ 1723945 h 1765598"/>
                <a:gd name="connsiteX8" fmla="*/ 871214 w 1844621"/>
                <a:gd name="connsiteY8" fmla="*/ 1726031 h 1765598"/>
                <a:gd name="connsiteX9" fmla="*/ 1029699 w 1844621"/>
                <a:gd name="connsiteY9" fmla="*/ 1636826 h 1765598"/>
                <a:gd name="connsiteX10" fmla="*/ 1040815 w 1844621"/>
                <a:gd name="connsiteY10" fmla="*/ 1722087 h 1765598"/>
                <a:gd name="connsiteX11" fmla="*/ 1022537 w 1844621"/>
                <a:gd name="connsiteY11" fmla="*/ 1721121 h 1765598"/>
                <a:gd name="connsiteX12" fmla="*/ 1011828 w 1844621"/>
                <a:gd name="connsiteY12" fmla="*/ 1638982 h 1765598"/>
                <a:gd name="connsiteX13" fmla="*/ 807350 w 1844621"/>
                <a:gd name="connsiteY13" fmla="*/ 1636115 h 1765598"/>
                <a:gd name="connsiteX14" fmla="*/ 822430 w 1844621"/>
                <a:gd name="connsiteY14" fmla="*/ 1638864 h 1765598"/>
                <a:gd name="connsiteX15" fmla="*/ 825110 w 1844621"/>
                <a:gd name="connsiteY15" fmla="*/ 1639083 h 1765598"/>
                <a:gd name="connsiteX16" fmla="*/ 811751 w 1844621"/>
                <a:gd name="connsiteY16" fmla="*/ 1734136 h 1765598"/>
                <a:gd name="connsiteX17" fmla="*/ 792774 w 1844621"/>
                <a:gd name="connsiteY17" fmla="*/ 1739833 h 1765598"/>
                <a:gd name="connsiteX18" fmla="*/ 1096827 w 1844621"/>
                <a:gd name="connsiteY18" fmla="*/ 1624033 h 1765598"/>
                <a:gd name="connsiteX19" fmla="*/ 1121385 w 1844621"/>
                <a:gd name="connsiteY19" fmla="*/ 1734155 h 1765598"/>
                <a:gd name="connsiteX20" fmla="*/ 1101928 w 1844621"/>
                <a:gd name="connsiteY20" fmla="*/ 1729603 h 1765598"/>
                <a:gd name="connsiteX21" fmla="*/ 1079265 w 1844621"/>
                <a:gd name="connsiteY21" fmla="*/ 1627978 h 1765598"/>
                <a:gd name="connsiteX22" fmla="*/ 740342 w 1844621"/>
                <a:gd name="connsiteY22" fmla="*/ 1622534 h 1765598"/>
                <a:gd name="connsiteX23" fmla="*/ 749046 w 1844621"/>
                <a:gd name="connsiteY23" fmla="*/ 1625484 h 1765598"/>
                <a:gd name="connsiteX24" fmla="*/ 757767 w 1844621"/>
                <a:gd name="connsiteY24" fmla="*/ 1627074 h 1765598"/>
                <a:gd name="connsiteX25" fmla="*/ 726815 w 1844621"/>
                <a:gd name="connsiteY25" fmla="*/ 1759631 h 1765598"/>
                <a:gd name="connsiteX26" fmla="*/ 706937 w 1844621"/>
                <a:gd name="connsiteY26" fmla="*/ 1765598 h 1765598"/>
                <a:gd name="connsiteX27" fmla="*/ 1162592 w 1844621"/>
                <a:gd name="connsiteY27" fmla="*/ 1605474 h 1765598"/>
                <a:gd name="connsiteX28" fmla="*/ 1211506 w 1844621"/>
                <a:gd name="connsiteY28" fmla="*/ 1758609 h 1765598"/>
                <a:gd name="connsiteX29" fmla="*/ 1193512 w 1844621"/>
                <a:gd name="connsiteY29" fmla="*/ 1751032 h 1765598"/>
                <a:gd name="connsiteX30" fmla="*/ 1189921 w 1844621"/>
                <a:gd name="connsiteY30" fmla="*/ 1750192 h 1765598"/>
                <a:gd name="connsiteX31" fmla="*/ 1145515 w 1844621"/>
                <a:gd name="connsiteY31" fmla="*/ 1611170 h 1765598"/>
                <a:gd name="connsiteX32" fmla="*/ 675637 w 1844621"/>
                <a:gd name="connsiteY32" fmla="*/ 1600604 h 1765598"/>
                <a:gd name="connsiteX33" fmla="*/ 692686 w 1844621"/>
                <a:gd name="connsiteY33" fmla="*/ 1606382 h 1765598"/>
                <a:gd name="connsiteX34" fmla="*/ 641486 w 1844621"/>
                <a:gd name="connsiteY34" fmla="*/ 1761326 h 1765598"/>
                <a:gd name="connsiteX35" fmla="*/ 631383 w 1844621"/>
                <a:gd name="connsiteY35" fmla="*/ 1744623 h 1765598"/>
                <a:gd name="connsiteX36" fmla="*/ 628970 w 1844621"/>
                <a:gd name="connsiteY36" fmla="*/ 1741831 h 1765598"/>
                <a:gd name="connsiteX37" fmla="*/ 1225916 w 1844621"/>
                <a:gd name="connsiteY37" fmla="*/ 1579868 h 1765598"/>
                <a:gd name="connsiteX38" fmla="*/ 1279540 w 1844621"/>
                <a:gd name="connsiteY38" fmla="*/ 1707080 h 1765598"/>
                <a:gd name="connsiteX39" fmla="*/ 1266966 w 1844621"/>
                <a:gd name="connsiteY39" fmla="*/ 1723591 h 1765598"/>
                <a:gd name="connsiteX40" fmla="*/ 1209837 w 1844621"/>
                <a:gd name="connsiteY40" fmla="*/ 1588066 h 1765598"/>
                <a:gd name="connsiteX41" fmla="*/ 610954 w 1844621"/>
                <a:gd name="connsiteY41" fmla="*/ 1578681 h 1765598"/>
                <a:gd name="connsiteX42" fmla="*/ 628059 w 1844621"/>
                <a:gd name="connsiteY42" fmla="*/ 1584478 h 1765598"/>
                <a:gd name="connsiteX43" fmla="*/ 582951 w 1844621"/>
                <a:gd name="connsiteY43" fmla="*/ 1688574 h 1765598"/>
                <a:gd name="connsiteX44" fmla="*/ 569886 w 1844621"/>
                <a:gd name="connsiteY44" fmla="*/ 1673454 h 1765598"/>
                <a:gd name="connsiteX45" fmla="*/ 1286670 w 1844621"/>
                <a:gd name="connsiteY45" fmla="*/ 1548893 h 1765598"/>
                <a:gd name="connsiteX46" fmla="*/ 1333269 w 1844621"/>
                <a:gd name="connsiteY46" fmla="*/ 1636531 h 1765598"/>
                <a:gd name="connsiteX47" fmla="*/ 1321264 w 1844621"/>
                <a:gd name="connsiteY47" fmla="*/ 1652294 h 1765598"/>
                <a:gd name="connsiteX48" fmla="*/ 1270632 w 1844621"/>
                <a:gd name="connsiteY48" fmla="*/ 1557070 h 1765598"/>
                <a:gd name="connsiteX49" fmla="*/ 551444 w 1844621"/>
                <a:gd name="connsiteY49" fmla="*/ 1545001 h 1765598"/>
                <a:gd name="connsiteX50" fmla="*/ 567074 w 1844621"/>
                <a:gd name="connsiteY50" fmla="*/ 1553937 h 1765598"/>
                <a:gd name="connsiteX51" fmla="*/ 524862 w 1844621"/>
                <a:gd name="connsiteY51" fmla="*/ 1631452 h 1765598"/>
                <a:gd name="connsiteX52" fmla="*/ 510642 w 1844621"/>
                <a:gd name="connsiteY52" fmla="*/ 1619926 h 1765598"/>
                <a:gd name="connsiteX53" fmla="*/ 1346034 w 1844621"/>
                <a:gd name="connsiteY53" fmla="*/ 1515267 h 1765598"/>
                <a:gd name="connsiteX54" fmla="*/ 1390051 w 1844621"/>
                <a:gd name="connsiteY54" fmla="*/ 1582679 h 1765598"/>
                <a:gd name="connsiteX55" fmla="*/ 1376613 w 1844621"/>
                <a:gd name="connsiteY55" fmla="*/ 1595021 h 1765598"/>
                <a:gd name="connsiteX56" fmla="*/ 1331552 w 1844621"/>
                <a:gd name="connsiteY56" fmla="*/ 1526010 h 1765598"/>
                <a:gd name="connsiteX57" fmla="*/ 1333983 w 1844621"/>
                <a:gd name="connsiteY57" fmla="*/ 1524770 h 1765598"/>
                <a:gd name="connsiteX58" fmla="*/ 492213 w 1844621"/>
                <a:gd name="connsiteY58" fmla="*/ 1511140 h 1765598"/>
                <a:gd name="connsiteX59" fmla="*/ 507877 w 1844621"/>
                <a:gd name="connsiteY59" fmla="*/ 1520095 h 1765598"/>
                <a:gd name="connsiteX60" fmla="*/ 465615 w 1844621"/>
                <a:gd name="connsiteY60" fmla="*/ 1583429 h 1765598"/>
                <a:gd name="connsiteX61" fmla="*/ 452723 w 1844621"/>
                <a:gd name="connsiteY61" fmla="*/ 1572979 h 1765598"/>
                <a:gd name="connsiteX62" fmla="*/ 451434 w 1844621"/>
                <a:gd name="connsiteY62" fmla="*/ 1572252 h 1765598"/>
                <a:gd name="connsiteX63" fmla="*/ 1399641 w 1844621"/>
                <a:gd name="connsiteY63" fmla="*/ 1472989 h 1765598"/>
                <a:gd name="connsiteX64" fmla="*/ 1447523 w 1844621"/>
                <a:gd name="connsiteY64" fmla="*/ 1533649 h 1765598"/>
                <a:gd name="connsiteX65" fmla="*/ 1433600 w 1844621"/>
                <a:gd name="connsiteY65" fmla="*/ 1542681 h 1765598"/>
                <a:gd name="connsiteX66" fmla="*/ 1432510 w 1844621"/>
                <a:gd name="connsiteY66" fmla="*/ 1543682 h 1765598"/>
                <a:gd name="connsiteX67" fmla="*/ 1385507 w 1844621"/>
                <a:gd name="connsiteY67" fmla="*/ 1484135 h 1765598"/>
                <a:gd name="connsiteX68" fmla="*/ 439084 w 1844621"/>
                <a:gd name="connsiteY68" fmla="*/ 1468240 h 1765598"/>
                <a:gd name="connsiteX69" fmla="*/ 452737 w 1844621"/>
                <a:gd name="connsiteY69" fmla="*/ 1479985 h 1765598"/>
                <a:gd name="connsiteX70" fmla="*/ 401226 w 1844621"/>
                <a:gd name="connsiteY70" fmla="*/ 1543921 h 1765598"/>
                <a:gd name="connsiteX71" fmla="*/ 385335 w 1844621"/>
                <a:gd name="connsiteY71" fmla="*/ 1534955 h 1765598"/>
                <a:gd name="connsiteX72" fmla="*/ 1452700 w 1844621"/>
                <a:gd name="connsiteY72" fmla="*/ 1430017 h 1765598"/>
                <a:gd name="connsiteX73" fmla="*/ 1511505 w 1844621"/>
                <a:gd name="connsiteY73" fmla="*/ 1492141 h 1765598"/>
                <a:gd name="connsiteX74" fmla="*/ 1496150 w 1844621"/>
                <a:gd name="connsiteY74" fmla="*/ 1502102 h 1765598"/>
                <a:gd name="connsiteX75" fmla="*/ 1439119 w 1844621"/>
                <a:gd name="connsiteY75" fmla="*/ 1441854 h 1765598"/>
                <a:gd name="connsiteX76" fmla="*/ 1449687 w 1844621"/>
                <a:gd name="connsiteY76" fmla="*/ 1433519 h 1765598"/>
                <a:gd name="connsiteX77" fmla="*/ 387391 w 1844621"/>
                <a:gd name="connsiteY77" fmla="*/ 1423768 h 1765598"/>
                <a:gd name="connsiteX78" fmla="*/ 401059 w 1844621"/>
                <a:gd name="connsiteY78" fmla="*/ 1435526 h 1765598"/>
                <a:gd name="connsiteX79" fmla="*/ 332463 w 1844621"/>
                <a:gd name="connsiteY79" fmla="*/ 1506560 h 1765598"/>
                <a:gd name="connsiteX80" fmla="*/ 313761 w 1844621"/>
                <a:gd name="connsiteY80" fmla="*/ 1500014 h 1765598"/>
                <a:gd name="connsiteX81" fmla="*/ 1497274 w 1844621"/>
                <a:gd name="connsiteY81" fmla="*/ 1378205 h 1765598"/>
                <a:gd name="connsiteX82" fmla="*/ 1583781 w 1844621"/>
                <a:gd name="connsiteY82" fmla="*/ 1454547 h 1765598"/>
                <a:gd name="connsiteX83" fmla="*/ 1565364 w 1844621"/>
                <a:gd name="connsiteY83" fmla="*/ 1462300 h 1765598"/>
                <a:gd name="connsiteX84" fmla="*/ 1485535 w 1844621"/>
                <a:gd name="connsiteY84" fmla="*/ 1391850 h 1765598"/>
                <a:gd name="connsiteX85" fmla="*/ 342078 w 1844621"/>
                <a:gd name="connsiteY85" fmla="*/ 1372754 h 1765598"/>
                <a:gd name="connsiteX86" fmla="*/ 353236 w 1844621"/>
                <a:gd name="connsiteY86" fmla="*/ 1386902 h 1765598"/>
                <a:gd name="connsiteX87" fmla="*/ 248764 w 1844621"/>
                <a:gd name="connsiteY87" fmla="*/ 1477262 h 1765598"/>
                <a:gd name="connsiteX88" fmla="*/ 229175 w 1844621"/>
                <a:gd name="connsiteY88" fmla="*/ 1470405 h 1765598"/>
                <a:gd name="connsiteX89" fmla="*/ 1541797 w 1844621"/>
                <a:gd name="connsiteY89" fmla="*/ 1326453 h 1765598"/>
                <a:gd name="connsiteX90" fmla="*/ 1671063 w 1844621"/>
                <a:gd name="connsiteY90" fmla="*/ 1421359 h 1765598"/>
                <a:gd name="connsiteX91" fmla="*/ 1652052 w 1844621"/>
                <a:gd name="connsiteY91" fmla="*/ 1425806 h 1765598"/>
                <a:gd name="connsiteX92" fmla="*/ 1648653 w 1844621"/>
                <a:gd name="connsiteY92" fmla="*/ 1427237 h 1765598"/>
                <a:gd name="connsiteX93" fmla="*/ 1530022 w 1844621"/>
                <a:gd name="connsiteY93" fmla="*/ 1340139 h 1765598"/>
                <a:gd name="connsiteX94" fmla="*/ 299862 w 1844621"/>
                <a:gd name="connsiteY94" fmla="*/ 1319225 h 1765598"/>
                <a:gd name="connsiteX95" fmla="*/ 311019 w 1844621"/>
                <a:gd name="connsiteY95" fmla="*/ 1333372 h 1765598"/>
                <a:gd name="connsiteX96" fmla="*/ 178732 w 1844621"/>
                <a:gd name="connsiteY96" fmla="*/ 1428480 h 1765598"/>
                <a:gd name="connsiteX97" fmla="*/ 180377 w 1844621"/>
                <a:gd name="connsiteY97" fmla="*/ 1409027 h 1765598"/>
                <a:gd name="connsiteX98" fmla="*/ 180067 w 1844621"/>
                <a:gd name="connsiteY98" fmla="*/ 1405352 h 1765598"/>
                <a:gd name="connsiteX99" fmla="*/ 1576542 w 1844621"/>
                <a:gd name="connsiteY99" fmla="*/ 1267609 h 1765598"/>
                <a:gd name="connsiteX100" fmla="*/ 1695816 w 1844621"/>
                <a:gd name="connsiteY100" fmla="*/ 1339681 h 1765598"/>
                <a:gd name="connsiteX101" fmla="*/ 1695348 w 1844621"/>
                <a:gd name="connsiteY101" fmla="*/ 1360430 h 1765598"/>
                <a:gd name="connsiteX102" fmla="*/ 1567606 w 1844621"/>
                <a:gd name="connsiteY102" fmla="*/ 1283241 h 1765598"/>
                <a:gd name="connsiteX103" fmla="*/ 263531 w 1844621"/>
                <a:gd name="connsiteY103" fmla="*/ 1261503 h 1765598"/>
                <a:gd name="connsiteX104" fmla="*/ 271723 w 1844621"/>
                <a:gd name="connsiteY104" fmla="*/ 1277570 h 1765598"/>
                <a:gd name="connsiteX105" fmla="*/ 174140 w 1844621"/>
                <a:gd name="connsiteY105" fmla="*/ 1335215 h 1765598"/>
                <a:gd name="connsiteX106" fmla="*/ 172457 w 1844621"/>
                <a:gd name="connsiteY106" fmla="*/ 1315303 h 1765598"/>
                <a:gd name="connsiteX107" fmla="*/ 1610398 w 1844621"/>
                <a:gd name="connsiteY107" fmla="*/ 1208387 h 1765598"/>
                <a:gd name="connsiteX108" fmla="*/ 1697816 w 1844621"/>
                <a:gd name="connsiteY108" fmla="*/ 1251024 h 1765598"/>
                <a:gd name="connsiteX109" fmla="*/ 1697369 w 1844621"/>
                <a:gd name="connsiteY109" fmla="*/ 1270832 h 1765598"/>
                <a:gd name="connsiteX110" fmla="*/ 1601446 w 1844621"/>
                <a:gd name="connsiteY110" fmla="*/ 1224047 h 1765598"/>
                <a:gd name="connsiteX111" fmla="*/ 232566 w 1844621"/>
                <a:gd name="connsiteY111" fmla="*/ 1200770 h 1765598"/>
                <a:gd name="connsiteX112" fmla="*/ 240745 w 1844621"/>
                <a:gd name="connsiteY112" fmla="*/ 1216812 h 1765598"/>
                <a:gd name="connsiteX113" fmla="*/ 160720 w 1844621"/>
                <a:gd name="connsiteY113" fmla="*/ 1254859 h 1765598"/>
                <a:gd name="connsiteX114" fmla="*/ 155991 w 1844621"/>
                <a:gd name="connsiteY114" fmla="*/ 1237178 h 1765598"/>
                <a:gd name="connsiteX115" fmla="*/ 1634958 w 1844621"/>
                <a:gd name="connsiteY115" fmla="*/ 1144690 h 1765598"/>
                <a:gd name="connsiteX116" fmla="*/ 1712099 w 1844621"/>
                <a:gd name="connsiteY116" fmla="*/ 1174082 h 1765598"/>
                <a:gd name="connsiteX117" fmla="*/ 1708482 w 1844621"/>
                <a:gd name="connsiteY117" fmla="*/ 1191966 h 1765598"/>
                <a:gd name="connsiteX118" fmla="*/ 1629176 w 1844621"/>
                <a:gd name="connsiteY118" fmla="*/ 1161750 h 1765598"/>
                <a:gd name="connsiteX119" fmla="*/ 204756 w 1844621"/>
                <a:gd name="connsiteY119" fmla="*/ 1138431 h 1765598"/>
                <a:gd name="connsiteX120" fmla="*/ 210455 w 1844621"/>
                <a:gd name="connsiteY120" fmla="*/ 1155515 h 1765598"/>
                <a:gd name="connsiteX121" fmla="*/ 141015 w 1844621"/>
                <a:gd name="connsiteY121" fmla="*/ 1181182 h 1765598"/>
                <a:gd name="connsiteX122" fmla="*/ 136727 w 1844621"/>
                <a:gd name="connsiteY122" fmla="*/ 1165150 h 1765598"/>
                <a:gd name="connsiteX123" fmla="*/ 136112 w 1844621"/>
                <a:gd name="connsiteY123" fmla="*/ 1163804 h 1765598"/>
                <a:gd name="connsiteX124" fmla="*/ 1656844 w 1844621"/>
                <a:gd name="connsiteY124" fmla="*/ 1080115 h 1765598"/>
                <a:gd name="connsiteX125" fmla="*/ 1729776 w 1844621"/>
                <a:gd name="connsiteY125" fmla="*/ 1100634 h 1765598"/>
                <a:gd name="connsiteX126" fmla="*/ 1723821 w 1844621"/>
                <a:gd name="connsiteY126" fmla="*/ 1116126 h 1765598"/>
                <a:gd name="connsiteX127" fmla="*/ 1723528 w 1844621"/>
                <a:gd name="connsiteY127" fmla="*/ 1117576 h 1765598"/>
                <a:gd name="connsiteX128" fmla="*/ 1651058 w 1844621"/>
                <a:gd name="connsiteY128" fmla="*/ 1097186 h 1765598"/>
                <a:gd name="connsiteX129" fmla="*/ 184625 w 1844621"/>
                <a:gd name="connsiteY129" fmla="*/ 1073110 h 1765598"/>
                <a:gd name="connsiteX130" fmla="*/ 188043 w 1844621"/>
                <a:gd name="connsiteY130" fmla="*/ 1088326 h 1765598"/>
                <a:gd name="connsiteX131" fmla="*/ 188810 w 1844621"/>
                <a:gd name="connsiteY131" fmla="*/ 1090624 h 1765598"/>
                <a:gd name="connsiteX132" fmla="*/ 112145 w 1844621"/>
                <a:gd name="connsiteY132" fmla="*/ 1111372 h 1765598"/>
                <a:gd name="connsiteX133" fmla="*/ 104560 w 1844621"/>
                <a:gd name="connsiteY133" fmla="*/ 1094778 h 1765598"/>
                <a:gd name="connsiteX134" fmla="*/ 1672722 w 1844621"/>
                <a:gd name="connsiteY134" fmla="*/ 1013691 h 1765598"/>
                <a:gd name="connsiteX135" fmla="*/ 1757141 w 1844621"/>
                <a:gd name="connsiteY135" fmla="*/ 1029446 h 1765598"/>
                <a:gd name="connsiteX136" fmla="*/ 1750574 w 1844621"/>
                <a:gd name="connsiteY136" fmla="*/ 1046531 h 1765598"/>
                <a:gd name="connsiteX137" fmla="*/ 1669493 w 1844621"/>
                <a:gd name="connsiteY137" fmla="*/ 1031399 h 1765598"/>
                <a:gd name="connsiteX138" fmla="*/ 170225 w 1844621"/>
                <a:gd name="connsiteY138" fmla="*/ 1006273 h 1765598"/>
                <a:gd name="connsiteX139" fmla="*/ 170936 w 1844621"/>
                <a:gd name="connsiteY139" fmla="*/ 1012170 h 1765598"/>
                <a:gd name="connsiteX140" fmla="*/ 173584 w 1844621"/>
                <a:gd name="connsiteY140" fmla="*/ 1023958 h 1765598"/>
                <a:gd name="connsiteX141" fmla="*/ 78475 w 1844621"/>
                <a:gd name="connsiteY141" fmla="*/ 1040728 h 1765598"/>
                <a:gd name="connsiteX142" fmla="*/ 67193 w 1844621"/>
                <a:gd name="connsiteY142" fmla="*/ 1024440 h 1765598"/>
                <a:gd name="connsiteX143" fmla="*/ 1681368 w 1844621"/>
                <a:gd name="connsiteY143" fmla="*/ 945892 h 1765598"/>
                <a:gd name="connsiteX144" fmla="*/ 1793516 w 1844621"/>
                <a:gd name="connsiteY144" fmla="*/ 956550 h 1765598"/>
                <a:gd name="connsiteX145" fmla="*/ 1783173 w 1844621"/>
                <a:gd name="connsiteY145" fmla="*/ 973649 h 1765598"/>
                <a:gd name="connsiteX146" fmla="*/ 1679909 w 1844621"/>
                <a:gd name="connsiteY146" fmla="*/ 963835 h 1765598"/>
                <a:gd name="connsiteX147" fmla="*/ 162034 w 1844621"/>
                <a:gd name="connsiteY147" fmla="*/ 938372 h 1765598"/>
                <a:gd name="connsiteX148" fmla="*/ 164191 w 1844621"/>
                <a:gd name="connsiteY148" fmla="*/ 956254 h 1765598"/>
                <a:gd name="connsiteX149" fmla="*/ 27981 w 1844621"/>
                <a:gd name="connsiteY149" fmla="*/ 967828 h 1765598"/>
                <a:gd name="connsiteX150" fmla="*/ 16164 w 1844621"/>
                <a:gd name="connsiteY150" fmla="*/ 950767 h 1765598"/>
                <a:gd name="connsiteX151" fmla="*/ 1683923 w 1844621"/>
                <a:gd name="connsiteY151" fmla="*/ 877596 h 1765598"/>
                <a:gd name="connsiteX152" fmla="*/ 1844621 w 1844621"/>
                <a:gd name="connsiteY152" fmla="*/ 878397 h 1765598"/>
                <a:gd name="connsiteX153" fmla="*/ 1831855 w 1844621"/>
                <a:gd name="connsiteY153" fmla="*/ 893168 h 1765598"/>
                <a:gd name="connsiteX154" fmla="*/ 1829946 w 1844621"/>
                <a:gd name="connsiteY154" fmla="*/ 896325 h 1765598"/>
                <a:gd name="connsiteX155" fmla="*/ 1684266 w 1844621"/>
                <a:gd name="connsiteY155" fmla="*/ 895598 h 1765598"/>
                <a:gd name="connsiteX156" fmla="*/ 14676 w 1844621"/>
                <a:gd name="connsiteY156" fmla="*/ 869273 h 1765598"/>
                <a:gd name="connsiteX157" fmla="*/ 160356 w 1844621"/>
                <a:gd name="connsiteY157" fmla="*/ 869999 h 1765598"/>
                <a:gd name="connsiteX158" fmla="*/ 160699 w 1844621"/>
                <a:gd name="connsiteY158" fmla="*/ 888001 h 1765598"/>
                <a:gd name="connsiteX159" fmla="*/ 0 w 1844621"/>
                <a:gd name="connsiteY159" fmla="*/ 887200 h 1765598"/>
                <a:gd name="connsiteX160" fmla="*/ 12766 w 1844621"/>
                <a:gd name="connsiteY160" fmla="*/ 872429 h 1765598"/>
                <a:gd name="connsiteX161" fmla="*/ 1816638 w 1844621"/>
                <a:gd name="connsiteY161" fmla="*/ 797770 h 1765598"/>
                <a:gd name="connsiteX162" fmla="*/ 1828455 w 1844621"/>
                <a:gd name="connsiteY162" fmla="*/ 814831 h 1765598"/>
                <a:gd name="connsiteX163" fmla="*/ 1682588 w 1844621"/>
                <a:gd name="connsiteY163" fmla="*/ 827227 h 1765598"/>
                <a:gd name="connsiteX164" fmla="*/ 1680430 w 1844621"/>
                <a:gd name="connsiteY164" fmla="*/ 809345 h 1765598"/>
                <a:gd name="connsiteX165" fmla="*/ 61447 w 1844621"/>
                <a:gd name="connsiteY165" fmla="*/ 791950 h 1765598"/>
                <a:gd name="connsiteX166" fmla="*/ 164713 w 1844621"/>
                <a:gd name="connsiteY166" fmla="*/ 801763 h 1765598"/>
                <a:gd name="connsiteX167" fmla="*/ 163253 w 1844621"/>
                <a:gd name="connsiteY167" fmla="*/ 819705 h 1765598"/>
                <a:gd name="connsiteX168" fmla="*/ 51105 w 1844621"/>
                <a:gd name="connsiteY168" fmla="*/ 809048 h 1765598"/>
                <a:gd name="connsiteX169" fmla="*/ 1766145 w 1844621"/>
                <a:gd name="connsiteY169" fmla="*/ 724870 h 1765598"/>
                <a:gd name="connsiteX170" fmla="*/ 1777427 w 1844621"/>
                <a:gd name="connsiteY170" fmla="*/ 741158 h 1765598"/>
                <a:gd name="connsiteX171" fmla="*/ 1674396 w 1844621"/>
                <a:gd name="connsiteY171" fmla="*/ 759325 h 1765598"/>
                <a:gd name="connsiteX172" fmla="*/ 1673685 w 1844621"/>
                <a:gd name="connsiteY172" fmla="*/ 753429 h 1765598"/>
                <a:gd name="connsiteX173" fmla="*/ 1670588 w 1844621"/>
                <a:gd name="connsiteY173" fmla="*/ 741719 h 1765598"/>
                <a:gd name="connsiteX174" fmla="*/ 94047 w 1844621"/>
                <a:gd name="connsiteY174" fmla="*/ 719066 h 1765598"/>
                <a:gd name="connsiteX175" fmla="*/ 175129 w 1844621"/>
                <a:gd name="connsiteY175" fmla="*/ 734198 h 1765598"/>
                <a:gd name="connsiteX176" fmla="*/ 171900 w 1844621"/>
                <a:gd name="connsiteY176" fmla="*/ 751906 h 1765598"/>
                <a:gd name="connsiteX177" fmla="*/ 87480 w 1844621"/>
                <a:gd name="connsiteY177" fmla="*/ 736151 h 1765598"/>
                <a:gd name="connsiteX178" fmla="*/ 1732475 w 1844621"/>
                <a:gd name="connsiteY178" fmla="*/ 654227 h 1765598"/>
                <a:gd name="connsiteX179" fmla="*/ 1740061 w 1844621"/>
                <a:gd name="connsiteY179" fmla="*/ 670822 h 1765598"/>
                <a:gd name="connsiteX180" fmla="*/ 1657733 w 1844621"/>
                <a:gd name="connsiteY180" fmla="*/ 693102 h 1765598"/>
                <a:gd name="connsiteX181" fmla="*/ 1653131 w 1844621"/>
                <a:gd name="connsiteY181" fmla="*/ 675699 h 1765598"/>
                <a:gd name="connsiteX182" fmla="*/ 121093 w 1844621"/>
                <a:gd name="connsiteY182" fmla="*/ 648021 h 1765598"/>
                <a:gd name="connsiteX183" fmla="*/ 193564 w 1844621"/>
                <a:gd name="connsiteY183" fmla="*/ 668412 h 1765598"/>
                <a:gd name="connsiteX184" fmla="*/ 187778 w 1844621"/>
                <a:gd name="connsiteY184" fmla="*/ 685483 h 1765598"/>
                <a:gd name="connsiteX185" fmla="*/ 114844 w 1844621"/>
                <a:gd name="connsiteY185" fmla="*/ 664963 h 1765598"/>
                <a:gd name="connsiteX186" fmla="*/ 120799 w 1844621"/>
                <a:gd name="connsiteY186" fmla="*/ 649471 h 1765598"/>
                <a:gd name="connsiteX187" fmla="*/ 1703605 w 1844621"/>
                <a:gd name="connsiteY187" fmla="*/ 584417 h 1765598"/>
                <a:gd name="connsiteX188" fmla="*/ 1707892 w 1844621"/>
                <a:gd name="connsiteY188" fmla="*/ 600448 h 1765598"/>
                <a:gd name="connsiteX189" fmla="*/ 1708508 w 1844621"/>
                <a:gd name="connsiteY189" fmla="*/ 601796 h 1765598"/>
                <a:gd name="connsiteX190" fmla="*/ 1640259 w 1844621"/>
                <a:gd name="connsiteY190" fmla="*/ 627022 h 1765598"/>
                <a:gd name="connsiteX191" fmla="*/ 1639049 w 1844621"/>
                <a:gd name="connsiteY191" fmla="*/ 622444 h 1765598"/>
                <a:gd name="connsiteX192" fmla="*/ 1633440 w 1844621"/>
                <a:gd name="connsiteY192" fmla="*/ 610352 h 1765598"/>
                <a:gd name="connsiteX193" fmla="*/ 136138 w 1844621"/>
                <a:gd name="connsiteY193" fmla="*/ 573632 h 1765598"/>
                <a:gd name="connsiteX194" fmla="*/ 215446 w 1844621"/>
                <a:gd name="connsiteY194" fmla="*/ 603848 h 1765598"/>
                <a:gd name="connsiteX195" fmla="*/ 209665 w 1844621"/>
                <a:gd name="connsiteY195" fmla="*/ 620908 h 1765598"/>
                <a:gd name="connsiteX196" fmla="*/ 132521 w 1844621"/>
                <a:gd name="connsiteY196" fmla="*/ 591516 h 1765598"/>
                <a:gd name="connsiteX197" fmla="*/ 1683900 w 1844621"/>
                <a:gd name="connsiteY197" fmla="*/ 510741 h 1765598"/>
                <a:gd name="connsiteX198" fmla="*/ 1688629 w 1844621"/>
                <a:gd name="connsiteY198" fmla="*/ 528423 h 1765598"/>
                <a:gd name="connsiteX199" fmla="*/ 1612275 w 1844621"/>
                <a:gd name="connsiteY199" fmla="*/ 564725 h 1765598"/>
                <a:gd name="connsiteX200" fmla="*/ 1604700 w 1844621"/>
                <a:gd name="connsiteY200" fmla="*/ 548396 h 1765598"/>
                <a:gd name="connsiteX201" fmla="*/ 147252 w 1844621"/>
                <a:gd name="connsiteY201" fmla="*/ 494765 h 1765598"/>
                <a:gd name="connsiteX202" fmla="*/ 243177 w 1844621"/>
                <a:gd name="connsiteY202" fmla="*/ 541551 h 1765598"/>
                <a:gd name="connsiteX203" fmla="*/ 234224 w 1844621"/>
                <a:gd name="connsiteY203" fmla="*/ 557210 h 1765598"/>
                <a:gd name="connsiteX204" fmla="*/ 146805 w 1844621"/>
                <a:gd name="connsiteY204" fmla="*/ 514573 h 1765598"/>
                <a:gd name="connsiteX205" fmla="*/ 1670480 w 1844621"/>
                <a:gd name="connsiteY205" fmla="*/ 430384 h 1765598"/>
                <a:gd name="connsiteX206" fmla="*/ 1672163 w 1844621"/>
                <a:gd name="connsiteY206" fmla="*/ 450296 h 1765598"/>
                <a:gd name="connsiteX207" fmla="*/ 1583450 w 1844621"/>
                <a:gd name="connsiteY207" fmla="*/ 502701 h 1765598"/>
                <a:gd name="connsiteX208" fmla="*/ 1573155 w 1844621"/>
                <a:gd name="connsiteY208" fmla="*/ 487877 h 1765598"/>
                <a:gd name="connsiteX209" fmla="*/ 149273 w 1844621"/>
                <a:gd name="connsiteY209" fmla="*/ 405169 h 1765598"/>
                <a:gd name="connsiteX210" fmla="*/ 277016 w 1844621"/>
                <a:gd name="connsiteY210" fmla="*/ 482359 h 1765598"/>
                <a:gd name="connsiteX211" fmla="*/ 268080 w 1844621"/>
                <a:gd name="connsiteY211" fmla="*/ 497989 h 1765598"/>
                <a:gd name="connsiteX212" fmla="*/ 148805 w 1844621"/>
                <a:gd name="connsiteY212" fmla="*/ 425916 h 1765598"/>
                <a:gd name="connsiteX213" fmla="*/ 195968 w 1844621"/>
                <a:gd name="connsiteY213" fmla="*/ 338361 h 1765598"/>
                <a:gd name="connsiteX214" fmla="*/ 314600 w 1844621"/>
                <a:gd name="connsiteY214" fmla="*/ 425459 h 1765598"/>
                <a:gd name="connsiteX215" fmla="*/ 302826 w 1844621"/>
                <a:gd name="connsiteY215" fmla="*/ 439145 h 1765598"/>
                <a:gd name="connsiteX216" fmla="*/ 173559 w 1844621"/>
                <a:gd name="connsiteY216" fmla="*/ 344239 h 1765598"/>
                <a:gd name="connsiteX217" fmla="*/ 192568 w 1844621"/>
                <a:gd name="connsiteY217" fmla="*/ 339792 h 1765598"/>
                <a:gd name="connsiteX218" fmla="*/ 1665887 w 1844621"/>
                <a:gd name="connsiteY218" fmla="*/ 337121 h 1765598"/>
                <a:gd name="connsiteX219" fmla="*/ 1664242 w 1844621"/>
                <a:gd name="connsiteY219" fmla="*/ 356571 h 1765598"/>
                <a:gd name="connsiteX220" fmla="*/ 1664553 w 1844621"/>
                <a:gd name="connsiteY220" fmla="*/ 360248 h 1765598"/>
                <a:gd name="connsiteX221" fmla="*/ 1544474 w 1844621"/>
                <a:gd name="connsiteY221" fmla="*/ 446578 h 1765598"/>
                <a:gd name="connsiteX222" fmla="*/ 1534206 w 1844621"/>
                <a:gd name="connsiteY222" fmla="*/ 431793 h 1765598"/>
                <a:gd name="connsiteX223" fmla="*/ 279257 w 1844621"/>
                <a:gd name="connsiteY223" fmla="*/ 303297 h 1765598"/>
                <a:gd name="connsiteX224" fmla="*/ 359087 w 1844621"/>
                <a:gd name="connsiteY224" fmla="*/ 373748 h 1765598"/>
                <a:gd name="connsiteX225" fmla="*/ 347347 w 1844621"/>
                <a:gd name="connsiteY225" fmla="*/ 387394 h 1765598"/>
                <a:gd name="connsiteX226" fmla="*/ 260839 w 1844621"/>
                <a:gd name="connsiteY226" fmla="*/ 311051 h 1765598"/>
                <a:gd name="connsiteX227" fmla="*/ 1595859 w 1844621"/>
                <a:gd name="connsiteY227" fmla="*/ 288337 h 1765598"/>
                <a:gd name="connsiteX228" fmla="*/ 1615448 w 1844621"/>
                <a:gd name="connsiteY228" fmla="*/ 295194 h 1765598"/>
                <a:gd name="connsiteX229" fmla="*/ 1504459 w 1844621"/>
                <a:gd name="connsiteY229" fmla="*/ 391189 h 1765598"/>
                <a:gd name="connsiteX230" fmla="*/ 1491819 w 1844621"/>
                <a:gd name="connsiteY230" fmla="*/ 378322 h 1765598"/>
                <a:gd name="connsiteX231" fmla="*/ 348471 w 1844621"/>
                <a:gd name="connsiteY231" fmla="*/ 263494 h 1765598"/>
                <a:gd name="connsiteX232" fmla="*/ 405504 w 1844621"/>
                <a:gd name="connsiteY232" fmla="*/ 323744 h 1765598"/>
                <a:gd name="connsiteX233" fmla="*/ 394934 w 1844621"/>
                <a:gd name="connsiteY233" fmla="*/ 332080 h 1765598"/>
                <a:gd name="connsiteX234" fmla="*/ 391923 w 1844621"/>
                <a:gd name="connsiteY234" fmla="*/ 335581 h 1765598"/>
                <a:gd name="connsiteX235" fmla="*/ 333116 w 1844621"/>
                <a:gd name="connsiteY235" fmla="*/ 273456 h 1765598"/>
                <a:gd name="connsiteX236" fmla="*/ 1512159 w 1844621"/>
                <a:gd name="connsiteY236" fmla="*/ 259039 h 1765598"/>
                <a:gd name="connsiteX237" fmla="*/ 1530860 w 1844621"/>
                <a:gd name="connsiteY237" fmla="*/ 265585 h 1765598"/>
                <a:gd name="connsiteX238" fmla="*/ 1456606 w 1844621"/>
                <a:gd name="connsiteY238" fmla="*/ 342477 h 1765598"/>
                <a:gd name="connsiteX239" fmla="*/ 1443988 w 1844621"/>
                <a:gd name="connsiteY239" fmla="*/ 329632 h 1765598"/>
                <a:gd name="connsiteX240" fmla="*/ 412110 w 1844621"/>
                <a:gd name="connsiteY240" fmla="*/ 221916 h 1765598"/>
                <a:gd name="connsiteX241" fmla="*/ 459114 w 1844621"/>
                <a:gd name="connsiteY241" fmla="*/ 281464 h 1765598"/>
                <a:gd name="connsiteX242" fmla="*/ 444980 w 1844621"/>
                <a:gd name="connsiteY242" fmla="*/ 292610 h 1765598"/>
                <a:gd name="connsiteX243" fmla="*/ 397097 w 1844621"/>
                <a:gd name="connsiteY243" fmla="*/ 231949 h 1765598"/>
                <a:gd name="connsiteX244" fmla="*/ 411019 w 1844621"/>
                <a:gd name="connsiteY244" fmla="*/ 222917 h 1765598"/>
                <a:gd name="connsiteX245" fmla="*/ 1443396 w 1844621"/>
                <a:gd name="connsiteY245" fmla="*/ 221678 h 1765598"/>
                <a:gd name="connsiteX246" fmla="*/ 1459286 w 1844621"/>
                <a:gd name="connsiteY246" fmla="*/ 230644 h 1765598"/>
                <a:gd name="connsiteX247" fmla="*/ 1406897 w 1844621"/>
                <a:gd name="connsiteY247" fmla="*/ 295670 h 1765598"/>
                <a:gd name="connsiteX248" fmla="*/ 1392300 w 1844621"/>
                <a:gd name="connsiteY248" fmla="*/ 285098 h 1765598"/>
                <a:gd name="connsiteX249" fmla="*/ 1379005 w 1844621"/>
                <a:gd name="connsiteY249" fmla="*/ 182170 h 1765598"/>
                <a:gd name="connsiteX250" fmla="*/ 1391896 w 1844621"/>
                <a:gd name="connsiteY250" fmla="*/ 192619 h 1765598"/>
                <a:gd name="connsiteX251" fmla="*/ 1393186 w 1844621"/>
                <a:gd name="connsiteY251" fmla="*/ 193347 h 1765598"/>
                <a:gd name="connsiteX252" fmla="*/ 1351622 w 1844621"/>
                <a:gd name="connsiteY252" fmla="*/ 255636 h 1765598"/>
                <a:gd name="connsiteX253" fmla="*/ 1337034 w 1844621"/>
                <a:gd name="connsiteY253" fmla="*/ 245070 h 1765598"/>
                <a:gd name="connsiteX254" fmla="*/ 468008 w 1844621"/>
                <a:gd name="connsiteY254" fmla="*/ 170577 h 1765598"/>
                <a:gd name="connsiteX255" fmla="*/ 513069 w 1844621"/>
                <a:gd name="connsiteY255" fmla="*/ 239589 h 1765598"/>
                <a:gd name="connsiteX256" fmla="*/ 510638 w 1844621"/>
                <a:gd name="connsiteY256" fmla="*/ 240828 h 1765598"/>
                <a:gd name="connsiteX257" fmla="*/ 498586 w 1844621"/>
                <a:gd name="connsiteY257" fmla="*/ 250333 h 1765598"/>
                <a:gd name="connsiteX258" fmla="*/ 454568 w 1844621"/>
                <a:gd name="connsiteY258" fmla="*/ 182920 h 1765598"/>
                <a:gd name="connsiteX259" fmla="*/ 1319759 w 1844621"/>
                <a:gd name="connsiteY259" fmla="*/ 134146 h 1765598"/>
                <a:gd name="connsiteX260" fmla="*/ 1333978 w 1844621"/>
                <a:gd name="connsiteY260" fmla="*/ 145672 h 1765598"/>
                <a:gd name="connsiteX261" fmla="*/ 1294036 w 1844621"/>
                <a:gd name="connsiteY261" fmla="*/ 219016 h 1765598"/>
                <a:gd name="connsiteX262" fmla="*/ 1277891 w 1844621"/>
                <a:gd name="connsiteY262" fmla="*/ 211027 h 1765598"/>
                <a:gd name="connsiteX263" fmla="*/ 523355 w 1844621"/>
                <a:gd name="connsiteY263" fmla="*/ 113305 h 1765598"/>
                <a:gd name="connsiteX264" fmla="*/ 573987 w 1844621"/>
                <a:gd name="connsiteY264" fmla="*/ 208530 h 1765598"/>
                <a:gd name="connsiteX265" fmla="*/ 557949 w 1844621"/>
                <a:gd name="connsiteY265" fmla="*/ 216707 h 1765598"/>
                <a:gd name="connsiteX266" fmla="*/ 511350 w 1844621"/>
                <a:gd name="connsiteY266" fmla="*/ 129068 h 1765598"/>
                <a:gd name="connsiteX267" fmla="*/ 1261668 w 1844621"/>
                <a:gd name="connsiteY267" fmla="*/ 77024 h 1765598"/>
                <a:gd name="connsiteX268" fmla="*/ 1274734 w 1844621"/>
                <a:gd name="connsiteY268" fmla="*/ 92144 h 1765598"/>
                <a:gd name="connsiteX269" fmla="*/ 1232872 w 1844621"/>
                <a:gd name="connsiteY269" fmla="*/ 188750 h 1765598"/>
                <a:gd name="connsiteX270" fmla="*/ 1216718 w 1844621"/>
                <a:gd name="connsiteY270" fmla="*/ 180757 h 1765598"/>
                <a:gd name="connsiteX271" fmla="*/ 879964 w 1844621"/>
                <a:gd name="connsiteY271" fmla="*/ 47539 h 1765598"/>
                <a:gd name="connsiteX272" fmla="*/ 896536 w 1844621"/>
                <a:gd name="connsiteY272" fmla="*/ 48415 h 1765598"/>
                <a:gd name="connsiteX273" fmla="*/ 898006 w 1844621"/>
                <a:gd name="connsiteY273" fmla="*/ 48246 h 1765598"/>
                <a:gd name="connsiteX274" fmla="*/ 900930 w 1844621"/>
                <a:gd name="connsiteY274" fmla="*/ 121496 h 1765598"/>
                <a:gd name="connsiteX275" fmla="*/ 882930 w 1844621"/>
                <a:gd name="connsiteY275" fmla="*/ 121839 h 1765598"/>
                <a:gd name="connsiteX276" fmla="*/ 803804 w 1844621"/>
                <a:gd name="connsiteY276" fmla="*/ 43511 h 1765598"/>
                <a:gd name="connsiteX277" fmla="*/ 822082 w 1844621"/>
                <a:gd name="connsiteY277" fmla="*/ 44478 h 1765598"/>
                <a:gd name="connsiteX278" fmla="*/ 832792 w 1844621"/>
                <a:gd name="connsiteY278" fmla="*/ 126618 h 1765598"/>
                <a:gd name="connsiteX279" fmla="*/ 814920 w 1844621"/>
                <a:gd name="connsiteY279" fmla="*/ 128774 h 1765598"/>
                <a:gd name="connsiteX280" fmla="*/ 577653 w 1844621"/>
                <a:gd name="connsiteY280" fmla="*/ 42008 h 1765598"/>
                <a:gd name="connsiteX281" fmla="*/ 634782 w 1844621"/>
                <a:gd name="connsiteY281" fmla="*/ 177534 h 1765598"/>
                <a:gd name="connsiteX282" fmla="*/ 618704 w 1844621"/>
                <a:gd name="connsiteY282" fmla="*/ 185731 h 1765598"/>
                <a:gd name="connsiteX283" fmla="*/ 565079 w 1844621"/>
                <a:gd name="connsiteY283" fmla="*/ 58518 h 1765598"/>
                <a:gd name="connsiteX284" fmla="*/ 973404 w 1844621"/>
                <a:gd name="connsiteY284" fmla="*/ 39567 h 1765598"/>
                <a:gd name="connsiteX285" fmla="*/ 969228 w 1844621"/>
                <a:gd name="connsiteY285" fmla="*/ 123258 h 1765598"/>
                <a:gd name="connsiteX286" fmla="*/ 951312 w 1844621"/>
                <a:gd name="connsiteY286" fmla="*/ 121130 h 1765598"/>
                <a:gd name="connsiteX287" fmla="*/ 955278 w 1844621"/>
                <a:gd name="connsiteY287" fmla="*/ 41654 h 1765598"/>
                <a:gd name="connsiteX288" fmla="*/ 723233 w 1844621"/>
                <a:gd name="connsiteY288" fmla="*/ 31443 h 1765598"/>
                <a:gd name="connsiteX289" fmla="*/ 742691 w 1844621"/>
                <a:gd name="connsiteY289" fmla="*/ 35995 h 1765598"/>
                <a:gd name="connsiteX290" fmla="*/ 765354 w 1844621"/>
                <a:gd name="connsiteY290" fmla="*/ 137622 h 1765598"/>
                <a:gd name="connsiteX291" fmla="*/ 747791 w 1844621"/>
                <a:gd name="connsiteY291" fmla="*/ 141567 h 1765598"/>
                <a:gd name="connsiteX292" fmla="*/ 1051847 w 1844621"/>
                <a:gd name="connsiteY292" fmla="*/ 25765 h 1765598"/>
                <a:gd name="connsiteX293" fmla="*/ 1037014 w 1844621"/>
                <a:gd name="connsiteY293" fmla="*/ 131308 h 1765598"/>
                <a:gd name="connsiteX294" fmla="*/ 1019135 w 1844621"/>
                <a:gd name="connsiteY294" fmla="*/ 129184 h 1765598"/>
                <a:gd name="connsiteX295" fmla="*/ 1032869 w 1844621"/>
                <a:gd name="connsiteY295" fmla="*/ 31462 h 1765598"/>
                <a:gd name="connsiteX296" fmla="*/ 633115 w 1844621"/>
                <a:gd name="connsiteY296" fmla="*/ 6990 h 1765598"/>
                <a:gd name="connsiteX297" fmla="*/ 651107 w 1844621"/>
                <a:gd name="connsiteY297" fmla="*/ 14566 h 1765598"/>
                <a:gd name="connsiteX298" fmla="*/ 654699 w 1844621"/>
                <a:gd name="connsiteY298" fmla="*/ 15406 h 1765598"/>
                <a:gd name="connsiteX299" fmla="*/ 699105 w 1844621"/>
                <a:gd name="connsiteY299" fmla="*/ 154429 h 1765598"/>
                <a:gd name="connsiteX300" fmla="*/ 682029 w 1844621"/>
                <a:gd name="connsiteY300" fmla="*/ 160125 h 1765598"/>
                <a:gd name="connsiteX301" fmla="*/ 1203134 w 1844621"/>
                <a:gd name="connsiteY301" fmla="*/ 4273 h 1765598"/>
                <a:gd name="connsiteX302" fmla="*/ 1213236 w 1844621"/>
                <a:gd name="connsiteY302" fmla="*/ 20976 h 1765598"/>
                <a:gd name="connsiteX303" fmla="*/ 1215649 w 1844621"/>
                <a:gd name="connsiteY303" fmla="*/ 23769 h 1765598"/>
                <a:gd name="connsiteX304" fmla="*/ 1169442 w 1844621"/>
                <a:gd name="connsiteY304" fmla="*/ 163605 h 1765598"/>
                <a:gd name="connsiteX305" fmla="*/ 1152188 w 1844621"/>
                <a:gd name="connsiteY305" fmla="*/ 158449 h 1765598"/>
                <a:gd name="connsiteX306" fmla="*/ 1137683 w 1844621"/>
                <a:gd name="connsiteY306" fmla="*/ 0 h 1765598"/>
                <a:gd name="connsiteX307" fmla="*/ 1104046 w 1844621"/>
                <a:gd name="connsiteY307" fmla="*/ 144062 h 1765598"/>
                <a:gd name="connsiteX308" fmla="*/ 1086767 w 1844621"/>
                <a:gd name="connsiteY308" fmla="*/ 138898 h 1765598"/>
                <a:gd name="connsiteX309" fmla="*/ 1117806 w 1844621"/>
                <a:gd name="connsiteY309" fmla="*/ 5966 h 17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1844621" h="1765598">
                  <a:moveTo>
                    <a:pt x="961691" y="1643760"/>
                  </a:moveTo>
                  <a:lnTo>
                    <a:pt x="964657" y="1718060"/>
                  </a:lnTo>
                  <a:lnTo>
                    <a:pt x="948083" y="1717184"/>
                  </a:lnTo>
                  <a:lnTo>
                    <a:pt x="946614" y="1717353"/>
                  </a:lnTo>
                  <a:lnTo>
                    <a:pt x="943691" y="1644103"/>
                  </a:lnTo>
                  <a:close/>
                  <a:moveTo>
                    <a:pt x="875350" y="1643169"/>
                  </a:moveTo>
                  <a:lnTo>
                    <a:pt x="893299" y="1644629"/>
                  </a:lnTo>
                  <a:lnTo>
                    <a:pt x="889341" y="1723945"/>
                  </a:lnTo>
                  <a:lnTo>
                    <a:pt x="871214" y="1726031"/>
                  </a:lnTo>
                  <a:close/>
                  <a:moveTo>
                    <a:pt x="1029699" y="1636826"/>
                  </a:moveTo>
                  <a:lnTo>
                    <a:pt x="1040815" y="1722087"/>
                  </a:lnTo>
                  <a:lnTo>
                    <a:pt x="1022537" y="1721121"/>
                  </a:lnTo>
                  <a:lnTo>
                    <a:pt x="1011828" y="1638982"/>
                  </a:lnTo>
                  <a:close/>
                  <a:moveTo>
                    <a:pt x="807350" y="1636115"/>
                  </a:moveTo>
                  <a:lnTo>
                    <a:pt x="822430" y="1638864"/>
                  </a:lnTo>
                  <a:lnTo>
                    <a:pt x="825110" y="1639083"/>
                  </a:lnTo>
                  <a:lnTo>
                    <a:pt x="811751" y="1734136"/>
                  </a:lnTo>
                  <a:lnTo>
                    <a:pt x="792774" y="1739833"/>
                  </a:lnTo>
                  <a:close/>
                  <a:moveTo>
                    <a:pt x="1096827" y="1624033"/>
                  </a:moveTo>
                  <a:lnTo>
                    <a:pt x="1121385" y="1734155"/>
                  </a:lnTo>
                  <a:lnTo>
                    <a:pt x="1101928" y="1729603"/>
                  </a:lnTo>
                  <a:lnTo>
                    <a:pt x="1079265" y="1627978"/>
                  </a:lnTo>
                  <a:close/>
                  <a:moveTo>
                    <a:pt x="740342" y="1622534"/>
                  </a:moveTo>
                  <a:lnTo>
                    <a:pt x="749046" y="1625484"/>
                  </a:lnTo>
                  <a:lnTo>
                    <a:pt x="757767" y="1627074"/>
                  </a:lnTo>
                  <a:lnTo>
                    <a:pt x="726815" y="1759631"/>
                  </a:lnTo>
                  <a:lnTo>
                    <a:pt x="706937" y="1765598"/>
                  </a:lnTo>
                  <a:close/>
                  <a:moveTo>
                    <a:pt x="1162592" y="1605474"/>
                  </a:moveTo>
                  <a:lnTo>
                    <a:pt x="1211506" y="1758609"/>
                  </a:lnTo>
                  <a:lnTo>
                    <a:pt x="1193512" y="1751032"/>
                  </a:lnTo>
                  <a:lnTo>
                    <a:pt x="1189921" y="1750192"/>
                  </a:lnTo>
                  <a:lnTo>
                    <a:pt x="1145515" y="1611170"/>
                  </a:lnTo>
                  <a:close/>
                  <a:moveTo>
                    <a:pt x="675637" y="1600604"/>
                  </a:moveTo>
                  <a:lnTo>
                    <a:pt x="692686" y="1606382"/>
                  </a:lnTo>
                  <a:lnTo>
                    <a:pt x="641486" y="1761326"/>
                  </a:lnTo>
                  <a:lnTo>
                    <a:pt x="631383" y="1744623"/>
                  </a:lnTo>
                  <a:lnTo>
                    <a:pt x="628970" y="1741831"/>
                  </a:lnTo>
                  <a:close/>
                  <a:moveTo>
                    <a:pt x="1225916" y="1579868"/>
                  </a:moveTo>
                  <a:lnTo>
                    <a:pt x="1279540" y="1707080"/>
                  </a:lnTo>
                  <a:lnTo>
                    <a:pt x="1266966" y="1723591"/>
                  </a:lnTo>
                  <a:lnTo>
                    <a:pt x="1209837" y="1588066"/>
                  </a:lnTo>
                  <a:close/>
                  <a:moveTo>
                    <a:pt x="610954" y="1578681"/>
                  </a:moveTo>
                  <a:lnTo>
                    <a:pt x="628059" y="1584478"/>
                  </a:lnTo>
                  <a:lnTo>
                    <a:pt x="582951" y="1688574"/>
                  </a:lnTo>
                  <a:lnTo>
                    <a:pt x="569886" y="1673454"/>
                  </a:lnTo>
                  <a:close/>
                  <a:moveTo>
                    <a:pt x="1286670" y="1548893"/>
                  </a:moveTo>
                  <a:lnTo>
                    <a:pt x="1333269" y="1636531"/>
                  </a:lnTo>
                  <a:lnTo>
                    <a:pt x="1321264" y="1652294"/>
                  </a:lnTo>
                  <a:lnTo>
                    <a:pt x="1270632" y="1557070"/>
                  </a:lnTo>
                  <a:close/>
                  <a:moveTo>
                    <a:pt x="551444" y="1545001"/>
                  </a:moveTo>
                  <a:lnTo>
                    <a:pt x="567074" y="1553937"/>
                  </a:lnTo>
                  <a:lnTo>
                    <a:pt x="524862" y="1631452"/>
                  </a:lnTo>
                  <a:lnTo>
                    <a:pt x="510642" y="1619926"/>
                  </a:lnTo>
                  <a:close/>
                  <a:moveTo>
                    <a:pt x="1346034" y="1515267"/>
                  </a:moveTo>
                  <a:lnTo>
                    <a:pt x="1390051" y="1582679"/>
                  </a:lnTo>
                  <a:lnTo>
                    <a:pt x="1376613" y="1595021"/>
                  </a:lnTo>
                  <a:lnTo>
                    <a:pt x="1331552" y="1526010"/>
                  </a:lnTo>
                  <a:lnTo>
                    <a:pt x="1333983" y="1524770"/>
                  </a:lnTo>
                  <a:close/>
                  <a:moveTo>
                    <a:pt x="492213" y="1511140"/>
                  </a:moveTo>
                  <a:lnTo>
                    <a:pt x="507877" y="1520095"/>
                  </a:lnTo>
                  <a:lnTo>
                    <a:pt x="465615" y="1583429"/>
                  </a:lnTo>
                  <a:lnTo>
                    <a:pt x="452723" y="1572979"/>
                  </a:lnTo>
                  <a:lnTo>
                    <a:pt x="451434" y="1572252"/>
                  </a:lnTo>
                  <a:close/>
                  <a:moveTo>
                    <a:pt x="1399641" y="1472989"/>
                  </a:moveTo>
                  <a:lnTo>
                    <a:pt x="1447523" y="1533649"/>
                  </a:lnTo>
                  <a:lnTo>
                    <a:pt x="1433600" y="1542681"/>
                  </a:lnTo>
                  <a:lnTo>
                    <a:pt x="1432510" y="1543682"/>
                  </a:lnTo>
                  <a:lnTo>
                    <a:pt x="1385507" y="1484135"/>
                  </a:lnTo>
                  <a:close/>
                  <a:moveTo>
                    <a:pt x="439084" y="1468240"/>
                  </a:moveTo>
                  <a:lnTo>
                    <a:pt x="452737" y="1479985"/>
                  </a:lnTo>
                  <a:lnTo>
                    <a:pt x="401226" y="1543921"/>
                  </a:lnTo>
                  <a:lnTo>
                    <a:pt x="385335" y="1534955"/>
                  </a:lnTo>
                  <a:close/>
                  <a:moveTo>
                    <a:pt x="1452700" y="1430017"/>
                  </a:moveTo>
                  <a:lnTo>
                    <a:pt x="1511505" y="1492141"/>
                  </a:lnTo>
                  <a:lnTo>
                    <a:pt x="1496150" y="1502102"/>
                  </a:lnTo>
                  <a:lnTo>
                    <a:pt x="1439119" y="1441854"/>
                  </a:lnTo>
                  <a:lnTo>
                    <a:pt x="1449687" y="1433519"/>
                  </a:lnTo>
                  <a:close/>
                  <a:moveTo>
                    <a:pt x="387391" y="1423768"/>
                  </a:moveTo>
                  <a:lnTo>
                    <a:pt x="401059" y="1435526"/>
                  </a:lnTo>
                  <a:lnTo>
                    <a:pt x="332463" y="1506560"/>
                  </a:lnTo>
                  <a:lnTo>
                    <a:pt x="313761" y="1500014"/>
                  </a:lnTo>
                  <a:close/>
                  <a:moveTo>
                    <a:pt x="1497274" y="1378205"/>
                  </a:moveTo>
                  <a:lnTo>
                    <a:pt x="1583781" y="1454547"/>
                  </a:lnTo>
                  <a:lnTo>
                    <a:pt x="1565364" y="1462300"/>
                  </a:lnTo>
                  <a:lnTo>
                    <a:pt x="1485535" y="1391850"/>
                  </a:lnTo>
                  <a:close/>
                  <a:moveTo>
                    <a:pt x="342078" y="1372754"/>
                  </a:moveTo>
                  <a:lnTo>
                    <a:pt x="353236" y="1386902"/>
                  </a:lnTo>
                  <a:lnTo>
                    <a:pt x="248764" y="1477262"/>
                  </a:lnTo>
                  <a:lnTo>
                    <a:pt x="229175" y="1470405"/>
                  </a:lnTo>
                  <a:close/>
                  <a:moveTo>
                    <a:pt x="1541797" y="1326453"/>
                  </a:moveTo>
                  <a:lnTo>
                    <a:pt x="1671063" y="1421359"/>
                  </a:lnTo>
                  <a:lnTo>
                    <a:pt x="1652052" y="1425806"/>
                  </a:lnTo>
                  <a:lnTo>
                    <a:pt x="1648653" y="1427237"/>
                  </a:lnTo>
                  <a:lnTo>
                    <a:pt x="1530022" y="1340139"/>
                  </a:lnTo>
                  <a:close/>
                  <a:moveTo>
                    <a:pt x="299862" y="1319225"/>
                  </a:moveTo>
                  <a:lnTo>
                    <a:pt x="311019" y="1333372"/>
                  </a:lnTo>
                  <a:lnTo>
                    <a:pt x="178732" y="1428480"/>
                  </a:lnTo>
                  <a:lnTo>
                    <a:pt x="180377" y="1409027"/>
                  </a:lnTo>
                  <a:lnTo>
                    <a:pt x="180067" y="1405352"/>
                  </a:lnTo>
                  <a:close/>
                  <a:moveTo>
                    <a:pt x="1576542" y="1267609"/>
                  </a:moveTo>
                  <a:lnTo>
                    <a:pt x="1695816" y="1339681"/>
                  </a:lnTo>
                  <a:lnTo>
                    <a:pt x="1695348" y="1360430"/>
                  </a:lnTo>
                  <a:lnTo>
                    <a:pt x="1567606" y="1283241"/>
                  </a:lnTo>
                  <a:close/>
                  <a:moveTo>
                    <a:pt x="263531" y="1261503"/>
                  </a:moveTo>
                  <a:lnTo>
                    <a:pt x="271723" y="1277570"/>
                  </a:lnTo>
                  <a:lnTo>
                    <a:pt x="174140" y="1335215"/>
                  </a:lnTo>
                  <a:lnTo>
                    <a:pt x="172457" y="1315303"/>
                  </a:lnTo>
                  <a:close/>
                  <a:moveTo>
                    <a:pt x="1610398" y="1208387"/>
                  </a:moveTo>
                  <a:lnTo>
                    <a:pt x="1697816" y="1251024"/>
                  </a:lnTo>
                  <a:lnTo>
                    <a:pt x="1697369" y="1270832"/>
                  </a:lnTo>
                  <a:lnTo>
                    <a:pt x="1601446" y="1224047"/>
                  </a:lnTo>
                  <a:close/>
                  <a:moveTo>
                    <a:pt x="232566" y="1200770"/>
                  </a:moveTo>
                  <a:lnTo>
                    <a:pt x="240745" y="1216812"/>
                  </a:lnTo>
                  <a:lnTo>
                    <a:pt x="160720" y="1254859"/>
                  </a:lnTo>
                  <a:lnTo>
                    <a:pt x="155991" y="1237178"/>
                  </a:lnTo>
                  <a:close/>
                  <a:moveTo>
                    <a:pt x="1634958" y="1144690"/>
                  </a:moveTo>
                  <a:lnTo>
                    <a:pt x="1712099" y="1174082"/>
                  </a:lnTo>
                  <a:lnTo>
                    <a:pt x="1708482" y="1191966"/>
                  </a:lnTo>
                  <a:lnTo>
                    <a:pt x="1629176" y="1161750"/>
                  </a:lnTo>
                  <a:close/>
                  <a:moveTo>
                    <a:pt x="204756" y="1138431"/>
                  </a:moveTo>
                  <a:lnTo>
                    <a:pt x="210455" y="1155515"/>
                  </a:lnTo>
                  <a:lnTo>
                    <a:pt x="141015" y="1181182"/>
                  </a:lnTo>
                  <a:lnTo>
                    <a:pt x="136727" y="1165150"/>
                  </a:lnTo>
                  <a:lnTo>
                    <a:pt x="136112" y="1163804"/>
                  </a:lnTo>
                  <a:close/>
                  <a:moveTo>
                    <a:pt x="1656844" y="1080115"/>
                  </a:moveTo>
                  <a:lnTo>
                    <a:pt x="1729776" y="1100634"/>
                  </a:lnTo>
                  <a:lnTo>
                    <a:pt x="1723821" y="1116126"/>
                  </a:lnTo>
                  <a:lnTo>
                    <a:pt x="1723528" y="1117576"/>
                  </a:lnTo>
                  <a:lnTo>
                    <a:pt x="1651058" y="1097186"/>
                  </a:lnTo>
                  <a:close/>
                  <a:moveTo>
                    <a:pt x="184625" y="1073110"/>
                  </a:moveTo>
                  <a:lnTo>
                    <a:pt x="188043" y="1088326"/>
                  </a:lnTo>
                  <a:lnTo>
                    <a:pt x="188810" y="1090624"/>
                  </a:lnTo>
                  <a:lnTo>
                    <a:pt x="112145" y="1111372"/>
                  </a:lnTo>
                  <a:lnTo>
                    <a:pt x="104560" y="1094778"/>
                  </a:lnTo>
                  <a:close/>
                  <a:moveTo>
                    <a:pt x="1672722" y="1013691"/>
                  </a:moveTo>
                  <a:lnTo>
                    <a:pt x="1757141" y="1029446"/>
                  </a:lnTo>
                  <a:lnTo>
                    <a:pt x="1750574" y="1046531"/>
                  </a:lnTo>
                  <a:lnTo>
                    <a:pt x="1669493" y="1031399"/>
                  </a:lnTo>
                  <a:close/>
                  <a:moveTo>
                    <a:pt x="170225" y="1006273"/>
                  </a:moveTo>
                  <a:lnTo>
                    <a:pt x="170936" y="1012170"/>
                  </a:lnTo>
                  <a:lnTo>
                    <a:pt x="173584" y="1023958"/>
                  </a:lnTo>
                  <a:lnTo>
                    <a:pt x="78475" y="1040728"/>
                  </a:lnTo>
                  <a:lnTo>
                    <a:pt x="67193" y="1024440"/>
                  </a:lnTo>
                  <a:close/>
                  <a:moveTo>
                    <a:pt x="1681368" y="945892"/>
                  </a:moveTo>
                  <a:lnTo>
                    <a:pt x="1793516" y="956550"/>
                  </a:lnTo>
                  <a:lnTo>
                    <a:pt x="1783173" y="973649"/>
                  </a:lnTo>
                  <a:lnTo>
                    <a:pt x="1679909" y="963835"/>
                  </a:lnTo>
                  <a:close/>
                  <a:moveTo>
                    <a:pt x="162034" y="938372"/>
                  </a:moveTo>
                  <a:lnTo>
                    <a:pt x="164191" y="956254"/>
                  </a:lnTo>
                  <a:lnTo>
                    <a:pt x="27981" y="967828"/>
                  </a:lnTo>
                  <a:lnTo>
                    <a:pt x="16164" y="950767"/>
                  </a:lnTo>
                  <a:close/>
                  <a:moveTo>
                    <a:pt x="1683923" y="877596"/>
                  </a:moveTo>
                  <a:lnTo>
                    <a:pt x="1844621" y="878397"/>
                  </a:lnTo>
                  <a:lnTo>
                    <a:pt x="1831855" y="893168"/>
                  </a:lnTo>
                  <a:lnTo>
                    <a:pt x="1829946" y="896325"/>
                  </a:lnTo>
                  <a:lnTo>
                    <a:pt x="1684266" y="895598"/>
                  </a:lnTo>
                  <a:close/>
                  <a:moveTo>
                    <a:pt x="14676" y="869273"/>
                  </a:moveTo>
                  <a:lnTo>
                    <a:pt x="160356" y="869999"/>
                  </a:lnTo>
                  <a:lnTo>
                    <a:pt x="160699" y="888001"/>
                  </a:lnTo>
                  <a:lnTo>
                    <a:pt x="0" y="887200"/>
                  </a:lnTo>
                  <a:lnTo>
                    <a:pt x="12766" y="872429"/>
                  </a:lnTo>
                  <a:close/>
                  <a:moveTo>
                    <a:pt x="1816638" y="797770"/>
                  </a:moveTo>
                  <a:lnTo>
                    <a:pt x="1828455" y="814831"/>
                  </a:lnTo>
                  <a:lnTo>
                    <a:pt x="1682588" y="827227"/>
                  </a:lnTo>
                  <a:lnTo>
                    <a:pt x="1680430" y="809345"/>
                  </a:lnTo>
                  <a:close/>
                  <a:moveTo>
                    <a:pt x="61447" y="791950"/>
                  </a:moveTo>
                  <a:lnTo>
                    <a:pt x="164713" y="801763"/>
                  </a:lnTo>
                  <a:lnTo>
                    <a:pt x="163253" y="819705"/>
                  </a:lnTo>
                  <a:lnTo>
                    <a:pt x="51105" y="809048"/>
                  </a:lnTo>
                  <a:close/>
                  <a:moveTo>
                    <a:pt x="1766145" y="724870"/>
                  </a:moveTo>
                  <a:lnTo>
                    <a:pt x="1777427" y="741158"/>
                  </a:lnTo>
                  <a:lnTo>
                    <a:pt x="1674396" y="759325"/>
                  </a:lnTo>
                  <a:lnTo>
                    <a:pt x="1673685" y="753429"/>
                  </a:lnTo>
                  <a:lnTo>
                    <a:pt x="1670588" y="741719"/>
                  </a:lnTo>
                  <a:close/>
                  <a:moveTo>
                    <a:pt x="94047" y="719066"/>
                  </a:moveTo>
                  <a:lnTo>
                    <a:pt x="175129" y="734198"/>
                  </a:lnTo>
                  <a:lnTo>
                    <a:pt x="171900" y="751906"/>
                  </a:lnTo>
                  <a:lnTo>
                    <a:pt x="87480" y="736151"/>
                  </a:lnTo>
                  <a:close/>
                  <a:moveTo>
                    <a:pt x="1732475" y="654227"/>
                  </a:moveTo>
                  <a:lnTo>
                    <a:pt x="1740061" y="670822"/>
                  </a:lnTo>
                  <a:lnTo>
                    <a:pt x="1657733" y="693102"/>
                  </a:lnTo>
                  <a:lnTo>
                    <a:pt x="1653131" y="675699"/>
                  </a:lnTo>
                  <a:close/>
                  <a:moveTo>
                    <a:pt x="121093" y="648021"/>
                  </a:moveTo>
                  <a:lnTo>
                    <a:pt x="193564" y="668412"/>
                  </a:lnTo>
                  <a:lnTo>
                    <a:pt x="187778" y="685483"/>
                  </a:lnTo>
                  <a:lnTo>
                    <a:pt x="114844" y="664963"/>
                  </a:lnTo>
                  <a:lnTo>
                    <a:pt x="120799" y="649471"/>
                  </a:lnTo>
                  <a:close/>
                  <a:moveTo>
                    <a:pt x="1703605" y="584417"/>
                  </a:moveTo>
                  <a:lnTo>
                    <a:pt x="1707892" y="600448"/>
                  </a:lnTo>
                  <a:lnTo>
                    <a:pt x="1708508" y="601796"/>
                  </a:lnTo>
                  <a:lnTo>
                    <a:pt x="1640259" y="627022"/>
                  </a:lnTo>
                  <a:lnTo>
                    <a:pt x="1639049" y="622444"/>
                  </a:lnTo>
                  <a:lnTo>
                    <a:pt x="1633440" y="610352"/>
                  </a:lnTo>
                  <a:close/>
                  <a:moveTo>
                    <a:pt x="136138" y="573632"/>
                  </a:moveTo>
                  <a:lnTo>
                    <a:pt x="215446" y="603848"/>
                  </a:lnTo>
                  <a:lnTo>
                    <a:pt x="209665" y="620908"/>
                  </a:lnTo>
                  <a:lnTo>
                    <a:pt x="132521" y="591516"/>
                  </a:lnTo>
                  <a:close/>
                  <a:moveTo>
                    <a:pt x="1683900" y="510741"/>
                  </a:moveTo>
                  <a:lnTo>
                    <a:pt x="1688629" y="528423"/>
                  </a:lnTo>
                  <a:lnTo>
                    <a:pt x="1612275" y="564725"/>
                  </a:lnTo>
                  <a:lnTo>
                    <a:pt x="1604700" y="548396"/>
                  </a:lnTo>
                  <a:close/>
                  <a:moveTo>
                    <a:pt x="147252" y="494765"/>
                  </a:moveTo>
                  <a:lnTo>
                    <a:pt x="243177" y="541551"/>
                  </a:lnTo>
                  <a:lnTo>
                    <a:pt x="234224" y="557210"/>
                  </a:lnTo>
                  <a:lnTo>
                    <a:pt x="146805" y="514573"/>
                  </a:lnTo>
                  <a:close/>
                  <a:moveTo>
                    <a:pt x="1670480" y="430384"/>
                  </a:moveTo>
                  <a:lnTo>
                    <a:pt x="1672163" y="450296"/>
                  </a:lnTo>
                  <a:lnTo>
                    <a:pt x="1583450" y="502701"/>
                  </a:lnTo>
                  <a:lnTo>
                    <a:pt x="1573155" y="487877"/>
                  </a:lnTo>
                  <a:close/>
                  <a:moveTo>
                    <a:pt x="149273" y="405169"/>
                  </a:moveTo>
                  <a:lnTo>
                    <a:pt x="277016" y="482359"/>
                  </a:lnTo>
                  <a:lnTo>
                    <a:pt x="268080" y="497989"/>
                  </a:lnTo>
                  <a:lnTo>
                    <a:pt x="148805" y="425916"/>
                  </a:lnTo>
                  <a:close/>
                  <a:moveTo>
                    <a:pt x="195968" y="338361"/>
                  </a:moveTo>
                  <a:lnTo>
                    <a:pt x="314600" y="425459"/>
                  </a:lnTo>
                  <a:lnTo>
                    <a:pt x="302826" y="439145"/>
                  </a:lnTo>
                  <a:lnTo>
                    <a:pt x="173559" y="344239"/>
                  </a:lnTo>
                  <a:lnTo>
                    <a:pt x="192568" y="339792"/>
                  </a:lnTo>
                  <a:close/>
                  <a:moveTo>
                    <a:pt x="1665887" y="337121"/>
                  </a:moveTo>
                  <a:lnTo>
                    <a:pt x="1664242" y="356571"/>
                  </a:lnTo>
                  <a:lnTo>
                    <a:pt x="1664553" y="360248"/>
                  </a:lnTo>
                  <a:lnTo>
                    <a:pt x="1544474" y="446578"/>
                  </a:lnTo>
                  <a:lnTo>
                    <a:pt x="1534206" y="431793"/>
                  </a:lnTo>
                  <a:close/>
                  <a:moveTo>
                    <a:pt x="279257" y="303297"/>
                  </a:moveTo>
                  <a:lnTo>
                    <a:pt x="359087" y="373748"/>
                  </a:lnTo>
                  <a:lnTo>
                    <a:pt x="347347" y="387394"/>
                  </a:lnTo>
                  <a:lnTo>
                    <a:pt x="260839" y="311051"/>
                  </a:lnTo>
                  <a:close/>
                  <a:moveTo>
                    <a:pt x="1595859" y="288337"/>
                  </a:moveTo>
                  <a:lnTo>
                    <a:pt x="1615448" y="295194"/>
                  </a:lnTo>
                  <a:lnTo>
                    <a:pt x="1504459" y="391189"/>
                  </a:lnTo>
                  <a:lnTo>
                    <a:pt x="1491819" y="378322"/>
                  </a:lnTo>
                  <a:close/>
                  <a:moveTo>
                    <a:pt x="348471" y="263494"/>
                  </a:moveTo>
                  <a:lnTo>
                    <a:pt x="405504" y="323744"/>
                  </a:lnTo>
                  <a:lnTo>
                    <a:pt x="394934" y="332080"/>
                  </a:lnTo>
                  <a:lnTo>
                    <a:pt x="391923" y="335581"/>
                  </a:lnTo>
                  <a:lnTo>
                    <a:pt x="333116" y="273456"/>
                  </a:lnTo>
                  <a:close/>
                  <a:moveTo>
                    <a:pt x="1512159" y="259039"/>
                  </a:moveTo>
                  <a:lnTo>
                    <a:pt x="1530860" y="265585"/>
                  </a:lnTo>
                  <a:lnTo>
                    <a:pt x="1456606" y="342477"/>
                  </a:lnTo>
                  <a:lnTo>
                    <a:pt x="1443988" y="329632"/>
                  </a:lnTo>
                  <a:close/>
                  <a:moveTo>
                    <a:pt x="412110" y="221916"/>
                  </a:moveTo>
                  <a:lnTo>
                    <a:pt x="459114" y="281464"/>
                  </a:lnTo>
                  <a:lnTo>
                    <a:pt x="444980" y="292610"/>
                  </a:lnTo>
                  <a:lnTo>
                    <a:pt x="397097" y="231949"/>
                  </a:lnTo>
                  <a:lnTo>
                    <a:pt x="411019" y="222917"/>
                  </a:lnTo>
                  <a:close/>
                  <a:moveTo>
                    <a:pt x="1443396" y="221678"/>
                  </a:moveTo>
                  <a:lnTo>
                    <a:pt x="1459286" y="230644"/>
                  </a:lnTo>
                  <a:lnTo>
                    <a:pt x="1406897" y="295670"/>
                  </a:lnTo>
                  <a:lnTo>
                    <a:pt x="1392300" y="285098"/>
                  </a:lnTo>
                  <a:close/>
                  <a:moveTo>
                    <a:pt x="1379005" y="182170"/>
                  </a:moveTo>
                  <a:lnTo>
                    <a:pt x="1391896" y="192619"/>
                  </a:lnTo>
                  <a:lnTo>
                    <a:pt x="1393186" y="193347"/>
                  </a:lnTo>
                  <a:lnTo>
                    <a:pt x="1351622" y="255636"/>
                  </a:lnTo>
                  <a:lnTo>
                    <a:pt x="1337034" y="245070"/>
                  </a:lnTo>
                  <a:close/>
                  <a:moveTo>
                    <a:pt x="468008" y="170577"/>
                  </a:moveTo>
                  <a:lnTo>
                    <a:pt x="513069" y="239589"/>
                  </a:lnTo>
                  <a:lnTo>
                    <a:pt x="510638" y="240828"/>
                  </a:lnTo>
                  <a:lnTo>
                    <a:pt x="498586" y="250333"/>
                  </a:lnTo>
                  <a:lnTo>
                    <a:pt x="454568" y="182920"/>
                  </a:lnTo>
                  <a:close/>
                  <a:moveTo>
                    <a:pt x="1319759" y="134146"/>
                  </a:moveTo>
                  <a:lnTo>
                    <a:pt x="1333978" y="145672"/>
                  </a:lnTo>
                  <a:lnTo>
                    <a:pt x="1294036" y="219016"/>
                  </a:lnTo>
                  <a:lnTo>
                    <a:pt x="1277891" y="211027"/>
                  </a:lnTo>
                  <a:close/>
                  <a:moveTo>
                    <a:pt x="523355" y="113305"/>
                  </a:moveTo>
                  <a:lnTo>
                    <a:pt x="573987" y="208530"/>
                  </a:lnTo>
                  <a:lnTo>
                    <a:pt x="557949" y="216707"/>
                  </a:lnTo>
                  <a:lnTo>
                    <a:pt x="511350" y="129068"/>
                  </a:lnTo>
                  <a:close/>
                  <a:moveTo>
                    <a:pt x="1261668" y="77024"/>
                  </a:moveTo>
                  <a:lnTo>
                    <a:pt x="1274734" y="92144"/>
                  </a:lnTo>
                  <a:lnTo>
                    <a:pt x="1232872" y="188750"/>
                  </a:lnTo>
                  <a:lnTo>
                    <a:pt x="1216718" y="180757"/>
                  </a:lnTo>
                  <a:close/>
                  <a:moveTo>
                    <a:pt x="879964" y="47539"/>
                  </a:moveTo>
                  <a:lnTo>
                    <a:pt x="896536" y="48415"/>
                  </a:lnTo>
                  <a:lnTo>
                    <a:pt x="898006" y="48246"/>
                  </a:lnTo>
                  <a:lnTo>
                    <a:pt x="900930" y="121496"/>
                  </a:lnTo>
                  <a:lnTo>
                    <a:pt x="882930" y="121839"/>
                  </a:lnTo>
                  <a:close/>
                  <a:moveTo>
                    <a:pt x="803804" y="43511"/>
                  </a:moveTo>
                  <a:lnTo>
                    <a:pt x="822082" y="44478"/>
                  </a:lnTo>
                  <a:lnTo>
                    <a:pt x="832792" y="126618"/>
                  </a:lnTo>
                  <a:lnTo>
                    <a:pt x="814920" y="128774"/>
                  </a:lnTo>
                  <a:close/>
                  <a:moveTo>
                    <a:pt x="577653" y="42008"/>
                  </a:moveTo>
                  <a:lnTo>
                    <a:pt x="634782" y="177534"/>
                  </a:lnTo>
                  <a:lnTo>
                    <a:pt x="618704" y="185731"/>
                  </a:lnTo>
                  <a:lnTo>
                    <a:pt x="565079" y="58518"/>
                  </a:lnTo>
                  <a:close/>
                  <a:moveTo>
                    <a:pt x="973404" y="39567"/>
                  </a:moveTo>
                  <a:lnTo>
                    <a:pt x="969228" y="123258"/>
                  </a:lnTo>
                  <a:lnTo>
                    <a:pt x="951312" y="121130"/>
                  </a:lnTo>
                  <a:lnTo>
                    <a:pt x="955278" y="41654"/>
                  </a:lnTo>
                  <a:close/>
                  <a:moveTo>
                    <a:pt x="723233" y="31443"/>
                  </a:moveTo>
                  <a:lnTo>
                    <a:pt x="742691" y="35995"/>
                  </a:lnTo>
                  <a:lnTo>
                    <a:pt x="765354" y="137622"/>
                  </a:lnTo>
                  <a:lnTo>
                    <a:pt x="747791" y="141567"/>
                  </a:lnTo>
                  <a:close/>
                  <a:moveTo>
                    <a:pt x="1051847" y="25765"/>
                  </a:moveTo>
                  <a:lnTo>
                    <a:pt x="1037014" y="131308"/>
                  </a:lnTo>
                  <a:lnTo>
                    <a:pt x="1019135" y="129184"/>
                  </a:lnTo>
                  <a:lnTo>
                    <a:pt x="1032869" y="31462"/>
                  </a:lnTo>
                  <a:close/>
                  <a:moveTo>
                    <a:pt x="633115" y="6990"/>
                  </a:moveTo>
                  <a:lnTo>
                    <a:pt x="651107" y="14566"/>
                  </a:lnTo>
                  <a:lnTo>
                    <a:pt x="654699" y="15406"/>
                  </a:lnTo>
                  <a:lnTo>
                    <a:pt x="699105" y="154429"/>
                  </a:lnTo>
                  <a:lnTo>
                    <a:pt x="682029" y="160125"/>
                  </a:lnTo>
                  <a:close/>
                  <a:moveTo>
                    <a:pt x="1203134" y="4273"/>
                  </a:moveTo>
                  <a:lnTo>
                    <a:pt x="1213236" y="20976"/>
                  </a:lnTo>
                  <a:lnTo>
                    <a:pt x="1215649" y="23769"/>
                  </a:lnTo>
                  <a:lnTo>
                    <a:pt x="1169442" y="163605"/>
                  </a:lnTo>
                  <a:lnTo>
                    <a:pt x="1152188" y="158449"/>
                  </a:lnTo>
                  <a:close/>
                  <a:moveTo>
                    <a:pt x="1137683" y="0"/>
                  </a:moveTo>
                  <a:lnTo>
                    <a:pt x="1104046" y="144062"/>
                  </a:lnTo>
                  <a:lnTo>
                    <a:pt x="1086767" y="138898"/>
                  </a:lnTo>
                  <a:lnTo>
                    <a:pt x="1117806" y="5966"/>
                  </a:lnTo>
                  <a:close/>
                </a:path>
              </a:pathLst>
            </a:custGeom>
            <a:solidFill>
              <a:srgbClr val="ECCB66"/>
            </a:solidFill>
            <a:ln>
              <a:noFill/>
            </a:ln>
          </p:spPr>
          <p:style>
            <a:lnRef idx="2">
              <a:srgbClr val="FFCA33">
                <a:shade val="50000"/>
              </a:srgbClr>
            </a:lnRef>
            <a:fillRef idx="1">
              <a:srgbClr val="FFCA33"/>
            </a:fillRef>
            <a:effectRef idx="0">
              <a:srgbClr val="FFCA33"/>
            </a:effectRef>
            <a:fontRef idx="minor">
              <a:srgbClr val="FFFFFF"/>
            </a:fontRef>
          </p:style>
          <p:txBody>
            <a:bodyPr rtlCol="0" anchor="ctr">
              <a:normAutofit/>
            </a:bodyPr>
            <a:p>
              <a:pPr algn="ctr"/>
              <a:endParaRPr lang="zh-CN" altLang="en-US">
                <a:latin typeface="Arial" panose="02080604020202020204" pitchFamily="34" charset="0"/>
                <a:ea typeface="微软雅黑" panose="020B0503020204020204" pitchFamily="34" charset="-122"/>
                <a:sym typeface="Arial" panose="02080604020202020204" pitchFamily="34" charset="0"/>
              </a:endParaRPr>
            </a:p>
          </p:txBody>
        </p:sp>
        <p:grpSp>
          <p:nvGrpSpPr>
            <p:cNvPr id="27" name="组合 26"/>
            <p:cNvGrpSpPr/>
            <p:nvPr/>
          </p:nvGrpSpPr>
          <p:grpSpPr>
            <a:xfrm>
              <a:off x="8891" y="2127"/>
              <a:ext cx="2822" cy="2822"/>
              <a:chOff x="8891" y="2127"/>
              <a:chExt cx="2822" cy="2822"/>
            </a:xfrm>
          </p:grpSpPr>
          <p:sp>
            <p:nvSpPr>
              <p:cNvPr id="28" name="任意多边形 27"/>
              <p:cNvSpPr/>
              <p:nvPr>
                <p:custDataLst>
                  <p:tags r:id="rId29"/>
                </p:custDataLst>
              </p:nvPr>
            </p:nvSpPr>
            <p:spPr>
              <a:xfrm>
                <a:off x="8891" y="2127"/>
                <a:ext cx="2822" cy="2822"/>
              </a:xfrm>
              <a:custGeom>
                <a:avLst/>
                <a:gdLst>
                  <a:gd name="connsiteX0" fmla="*/ 766985 w 1487101"/>
                  <a:gd name="connsiteY0" fmla="*/ 20013 h 1487102"/>
                  <a:gd name="connsiteX1" fmla="*/ 620740 w 1487101"/>
                  <a:gd name="connsiteY1" fmla="*/ 30273 h 1487102"/>
                  <a:gd name="connsiteX2" fmla="*/ 30272 w 1487101"/>
                  <a:gd name="connsiteY2" fmla="*/ 866362 h 1487102"/>
                  <a:gd name="connsiteX3" fmla="*/ 866362 w 1487101"/>
                  <a:gd name="connsiteY3" fmla="*/ 1456830 h 1487102"/>
                  <a:gd name="connsiteX4" fmla="*/ 1456829 w 1487101"/>
                  <a:gd name="connsiteY4" fmla="*/ 620740 h 1487102"/>
                  <a:gd name="connsiteX5" fmla="*/ 766985 w 1487101"/>
                  <a:gd name="connsiteY5" fmla="*/ 20013 h 1487102"/>
                  <a:gd name="connsiteX6" fmla="*/ 767622 w 1487101"/>
                  <a:gd name="connsiteY6" fmla="*/ 364 h 1487102"/>
                  <a:gd name="connsiteX7" fmla="*/ 1476200 w 1487101"/>
                  <a:gd name="connsiteY7" fmla="*/ 617405 h 1487102"/>
                  <a:gd name="connsiteX8" fmla="*/ 869697 w 1487101"/>
                  <a:gd name="connsiteY8" fmla="*/ 1476201 h 1487102"/>
                  <a:gd name="connsiteX9" fmla="*/ 10901 w 1487101"/>
                  <a:gd name="connsiteY9" fmla="*/ 869698 h 1487102"/>
                  <a:gd name="connsiteX10" fmla="*/ 617404 w 1487101"/>
                  <a:gd name="connsiteY10" fmla="*/ 10902 h 1487102"/>
                  <a:gd name="connsiteX11" fmla="*/ 767622 w 1487101"/>
                  <a:gd name="connsiteY11" fmla="*/ 364 h 148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7101" h="1487102">
                    <a:moveTo>
                      <a:pt x="766985" y="20013"/>
                    </a:moveTo>
                    <a:cubicBezTo>
                      <a:pt x="718916" y="18506"/>
                      <a:pt x="669981" y="21794"/>
                      <a:pt x="620740" y="30273"/>
                    </a:cubicBezTo>
                    <a:cubicBezTo>
                      <a:pt x="226807" y="98099"/>
                      <a:pt x="-37554" y="472430"/>
                      <a:pt x="30272" y="866362"/>
                    </a:cubicBezTo>
                    <a:cubicBezTo>
                      <a:pt x="98099" y="1260295"/>
                      <a:pt x="472430" y="1524656"/>
                      <a:pt x="866362" y="1456830"/>
                    </a:cubicBezTo>
                    <a:cubicBezTo>
                      <a:pt x="1260295" y="1389003"/>
                      <a:pt x="1524656" y="1014672"/>
                      <a:pt x="1456829" y="620740"/>
                    </a:cubicBezTo>
                    <a:cubicBezTo>
                      <a:pt x="1397481" y="276049"/>
                      <a:pt x="1103466" y="30561"/>
                      <a:pt x="766985" y="20013"/>
                    </a:cubicBezTo>
                    <a:close/>
                    <a:moveTo>
                      <a:pt x="767622" y="364"/>
                    </a:moveTo>
                    <a:cubicBezTo>
                      <a:pt x="1113240" y="11198"/>
                      <a:pt x="1415240" y="263352"/>
                      <a:pt x="1476200" y="617405"/>
                    </a:cubicBezTo>
                    <a:cubicBezTo>
                      <a:pt x="1545869" y="1022036"/>
                      <a:pt x="1274328" y="1406532"/>
                      <a:pt x="869697" y="1476201"/>
                    </a:cubicBezTo>
                    <a:cubicBezTo>
                      <a:pt x="465066" y="1545869"/>
                      <a:pt x="80570" y="1274329"/>
                      <a:pt x="10901" y="869698"/>
                    </a:cubicBezTo>
                    <a:cubicBezTo>
                      <a:pt x="-58767" y="465067"/>
                      <a:pt x="212773" y="80570"/>
                      <a:pt x="617404" y="10902"/>
                    </a:cubicBezTo>
                    <a:cubicBezTo>
                      <a:pt x="667983" y="2193"/>
                      <a:pt x="718248" y="-1184"/>
                      <a:pt x="767622" y="364"/>
                    </a:cubicBezTo>
                    <a:close/>
                  </a:path>
                </a:pathLst>
              </a:custGeom>
              <a:solidFill>
                <a:srgbClr val="ECCB66"/>
              </a:solidFill>
              <a:ln>
                <a:noFill/>
              </a:ln>
            </p:spPr>
            <p:style>
              <a:lnRef idx="2">
                <a:srgbClr val="FFCA33">
                  <a:shade val="50000"/>
                </a:srgbClr>
              </a:lnRef>
              <a:fillRef idx="1">
                <a:srgbClr val="FFCA33"/>
              </a:fillRef>
              <a:effectRef idx="0">
                <a:srgbClr val="FFCA33"/>
              </a:effectRef>
              <a:fontRef idx="minor">
                <a:srgbClr val="FFFFFF"/>
              </a:fontRef>
            </p:style>
            <p:txBody>
              <a:bodyPr rtlCol="0" anchor="ctr">
                <a:normAutofit/>
              </a:bodyPr>
              <a:p>
                <a:pPr algn="ctr"/>
                <a:endParaRPr lang="en-US" altLang="zh-CN" dirty="0">
                  <a:solidFill>
                    <a:srgbClr val="FFCA33"/>
                  </a:solidFill>
                  <a:latin typeface="Arial" panose="02080604020202020204" pitchFamily="34" charset="0"/>
                  <a:ea typeface="微软雅黑" panose="020B0503020204020204" pitchFamily="34" charset="-122"/>
                  <a:sym typeface="Arial" panose="02080604020202020204" pitchFamily="34" charset="0"/>
                </a:endParaRPr>
              </a:p>
            </p:txBody>
          </p:sp>
          <p:sp>
            <p:nvSpPr>
              <p:cNvPr id="29" name="任意多边形 28"/>
              <p:cNvSpPr/>
              <p:nvPr>
                <p:custDataLst>
                  <p:tags r:id="rId30"/>
                </p:custDataLst>
              </p:nvPr>
            </p:nvSpPr>
            <p:spPr>
              <a:xfrm>
                <a:off x="9293" y="2127"/>
                <a:ext cx="2018" cy="427"/>
              </a:xfrm>
              <a:custGeom>
                <a:avLst/>
                <a:gdLst>
                  <a:gd name="connsiteX0" fmla="*/ 650988 w 1301976"/>
                  <a:gd name="connsiteY0" fmla="*/ 0 h 275406"/>
                  <a:gd name="connsiteX1" fmla="*/ 1294759 w 1301976"/>
                  <a:gd name="connsiteY1" fmla="*/ 266659 h 275406"/>
                  <a:gd name="connsiteX2" fmla="*/ 1301976 w 1301976"/>
                  <a:gd name="connsiteY2" fmla="*/ 275406 h 275406"/>
                  <a:gd name="connsiteX3" fmla="*/ 0 w 1301976"/>
                  <a:gd name="connsiteY3" fmla="*/ 275406 h 275406"/>
                  <a:gd name="connsiteX4" fmla="*/ 7218 w 1301976"/>
                  <a:gd name="connsiteY4" fmla="*/ 266659 h 275406"/>
                  <a:gd name="connsiteX5" fmla="*/ 650988 w 1301976"/>
                  <a:gd name="connsiteY5" fmla="*/ 0 h 27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976" h="275406">
                    <a:moveTo>
                      <a:pt x="650988" y="0"/>
                    </a:moveTo>
                    <a:cubicBezTo>
                      <a:pt x="902396" y="0"/>
                      <a:pt x="1130003" y="101903"/>
                      <a:pt x="1294759" y="266659"/>
                    </a:cubicBezTo>
                    <a:lnTo>
                      <a:pt x="1301976" y="275406"/>
                    </a:lnTo>
                    <a:lnTo>
                      <a:pt x="0" y="275406"/>
                    </a:lnTo>
                    <a:lnTo>
                      <a:pt x="7218" y="266659"/>
                    </a:lnTo>
                    <a:cubicBezTo>
                      <a:pt x="171973" y="101903"/>
                      <a:pt x="399580" y="0"/>
                      <a:pt x="650988" y="0"/>
                    </a:cubicBezTo>
                    <a:close/>
                  </a:path>
                </a:pathLst>
              </a:custGeom>
              <a:solidFill>
                <a:srgbClr val="ECCB66"/>
              </a:solidFill>
              <a:ln>
                <a:noFill/>
              </a:ln>
            </p:spPr>
            <p:style>
              <a:lnRef idx="2">
                <a:srgbClr val="FFCA33">
                  <a:shade val="50000"/>
                </a:srgbClr>
              </a:lnRef>
              <a:fillRef idx="1">
                <a:srgbClr val="FFCA33"/>
              </a:fillRef>
              <a:effectRef idx="0">
                <a:srgbClr val="FFCA33"/>
              </a:effectRef>
              <a:fontRef idx="minor">
                <a:srgbClr val="FFFFFF"/>
              </a:fontRef>
            </p:style>
            <p:txBody>
              <a:bodyPr wrap="square" rtlCol="0" anchor="ctr">
                <a:normAutofit fontScale="85000" lnSpcReduction="10000"/>
              </a:bodyPr>
              <a:p>
                <a:pPr algn="ctr"/>
                <a:r>
                  <a:rPr lang="en-US" altLang="zh-CN" sz="1400" dirty="0">
                    <a:solidFill>
                      <a:srgbClr val="FFFFFF"/>
                    </a:solidFill>
                    <a:latin typeface="Arial" panose="02080604020202020204" pitchFamily="34" charset="0"/>
                    <a:ea typeface="微软雅黑" panose="020B0503020204020204" pitchFamily="34" charset="-122"/>
                    <a:sym typeface="Arial" panose="02080604020202020204" pitchFamily="34" charset="0"/>
                  </a:rPr>
                  <a:t>05</a:t>
                </a:r>
                <a:endParaRPr lang="zh-CN" altLang="en-US" sz="1400" dirty="0">
                  <a:solidFill>
                    <a:srgbClr val="FFFFFF"/>
                  </a:solidFill>
                  <a:latin typeface="Arial" panose="02080604020202020204" pitchFamily="34" charset="0"/>
                  <a:ea typeface="微软雅黑" panose="020B0503020204020204" pitchFamily="34" charset="-122"/>
                  <a:sym typeface="Arial" panose="02080604020202020204" pitchFamily="34" charset="0"/>
                </a:endParaRPr>
              </a:p>
            </p:txBody>
          </p:sp>
          <p:sp>
            <p:nvSpPr>
              <p:cNvPr id="30" name="文本框 29"/>
              <p:cNvSpPr txBox="1"/>
              <p:nvPr>
                <p:custDataLst>
                  <p:tags r:id="rId31"/>
                </p:custDataLst>
              </p:nvPr>
            </p:nvSpPr>
            <p:spPr>
              <a:xfrm>
                <a:off x="9088" y="2654"/>
                <a:ext cx="2428" cy="1767"/>
              </a:xfrm>
              <a:prstGeom prst="rect">
                <a:avLst/>
              </a:prstGeom>
              <a:noFill/>
            </p:spPr>
            <p:txBody>
              <a:bodyPr wrap="square" rtlCol="0" anchor="ctr" anchorCtr="0">
                <a:normAutofit fontScale="40000"/>
              </a:bodyPr>
              <a:p>
                <a:pPr algn="ctr">
                  <a:lnSpc>
                    <a:spcPct val="120000"/>
                  </a:lnSpc>
                </a:pPr>
                <a:r>
                  <a:rPr lang="zh-CN" sz="3600" spc="60">
                    <a:latin typeface="微软雅黑" panose="020B0503020204020204" pitchFamily="34" charset="-122"/>
                    <a:sym typeface="+mn-ea"/>
                  </a:rPr>
                  <a:t>房屋安全鉴定技术人员</a:t>
                </a:r>
                <a:endParaRPr lang="zh-CN" sz="3600" spc="60">
                  <a:latin typeface="微软雅黑" panose="020B0503020204020204" pitchFamily="34" charset="-122"/>
                  <a:sym typeface="+mn-ea"/>
                </a:endParaRPr>
              </a:p>
              <a:p>
                <a:pPr algn="ctr">
                  <a:lnSpc>
                    <a:spcPct val="120000"/>
                  </a:lnSpc>
                </a:pPr>
                <a:r>
                  <a:rPr lang="zh-CN" altLang="en-US" sz="3500" b="1" kern="0" spc="60" dirty="0">
                    <a:solidFill>
                      <a:srgbClr val="ECCB66">
                        <a:lumMod val="75000"/>
                      </a:srgbClr>
                    </a:solidFill>
                    <a:latin typeface="微软雅黑" panose="020B0503020204020204" pitchFamily="34" charset="-122"/>
                    <a:ea typeface="微软雅黑" panose="020B0503020204020204" pitchFamily="34" charset="-122"/>
                    <a:sym typeface="+mn-ea"/>
                  </a:rPr>
                  <a:t>（土木工程及相近专业）</a:t>
                </a:r>
                <a:endParaRPr lang="zh-CN" altLang="en-US" sz="3500" b="1" kern="0" spc="60" dirty="0">
                  <a:solidFill>
                    <a:srgbClr val="ECCB66">
                      <a:lumMod val="75000"/>
                    </a:srgbClr>
                  </a:solidFill>
                  <a:latin typeface="微软雅黑" panose="020B0503020204020204" pitchFamily="34" charset="-122"/>
                  <a:ea typeface="微软雅黑" panose="020B0503020204020204" pitchFamily="34" charset="-122"/>
                  <a:sym typeface="+mn-ea"/>
                </a:endParaRPr>
              </a:p>
            </p:txBody>
          </p:sp>
        </p:grpSp>
      </p:grpSp>
      <p:sp>
        <p:nvSpPr>
          <p:cNvPr id="31" name="文本框 30"/>
          <p:cNvSpPr txBox="1"/>
          <p:nvPr/>
        </p:nvSpPr>
        <p:spPr>
          <a:xfrm>
            <a:off x="4014470" y="330835"/>
            <a:ext cx="4064000" cy="521970"/>
          </a:xfrm>
          <a:prstGeom prst="rect">
            <a:avLst/>
          </a:prstGeom>
          <a:noFill/>
        </p:spPr>
        <p:txBody>
          <a:bodyPr wrap="square" rtlCol="0">
            <a:spAutoFit/>
          </a:bodyPr>
          <a:p>
            <a:pPr algn="ctr"/>
            <a:r>
              <a:rPr lang="zh-CN" altLang="en-US" sz="2800" b="1">
                <a:solidFill>
                  <a:schemeClr val="accent1"/>
                </a:solidFill>
                <a:sym typeface="+mn-ea"/>
              </a:rPr>
              <a:t>岗位需求</a:t>
            </a:r>
            <a:endParaRPr lang="zh-CN" altLang="en-US" sz="2800" b="1">
              <a:solidFill>
                <a:schemeClr val="accent1"/>
              </a:solidFill>
              <a:sym typeface="+mn-ea"/>
            </a:endParaRPr>
          </a:p>
        </p:txBody>
      </p:sp>
      <p:sp>
        <p:nvSpPr>
          <p:cNvPr id="41" name="任意多边形 1"/>
          <p:cNvSpPr/>
          <p:nvPr>
            <p:custDataLst>
              <p:tags r:id="rId32"/>
            </p:custDataLst>
          </p:nvPr>
        </p:nvSpPr>
        <p:spPr>
          <a:xfrm>
            <a:off x="3460215" y="3781783"/>
            <a:ext cx="2351403" cy="2250670"/>
          </a:xfrm>
          <a:custGeom>
            <a:avLst/>
            <a:gdLst>
              <a:gd name="connsiteX0" fmla="*/ 961691 w 1844621"/>
              <a:gd name="connsiteY0" fmla="*/ 1643760 h 1765598"/>
              <a:gd name="connsiteX1" fmla="*/ 964657 w 1844621"/>
              <a:gd name="connsiteY1" fmla="*/ 1718060 h 1765598"/>
              <a:gd name="connsiteX2" fmla="*/ 948083 w 1844621"/>
              <a:gd name="connsiteY2" fmla="*/ 1717184 h 1765598"/>
              <a:gd name="connsiteX3" fmla="*/ 946614 w 1844621"/>
              <a:gd name="connsiteY3" fmla="*/ 1717353 h 1765598"/>
              <a:gd name="connsiteX4" fmla="*/ 943691 w 1844621"/>
              <a:gd name="connsiteY4" fmla="*/ 1644103 h 1765598"/>
              <a:gd name="connsiteX5" fmla="*/ 875350 w 1844621"/>
              <a:gd name="connsiteY5" fmla="*/ 1643169 h 1765598"/>
              <a:gd name="connsiteX6" fmla="*/ 893299 w 1844621"/>
              <a:gd name="connsiteY6" fmla="*/ 1644629 h 1765598"/>
              <a:gd name="connsiteX7" fmla="*/ 889341 w 1844621"/>
              <a:gd name="connsiteY7" fmla="*/ 1723945 h 1765598"/>
              <a:gd name="connsiteX8" fmla="*/ 871214 w 1844621"/>
              <a:gd name="connsiteY8" fmla="*/ 1726031 h 1765598"/>
              <a:gd name="connsiteX9" fmla="*/ 1029699 w 1844621"/>
              <a:gd name="connsiteY9" fmla="*/ 1636826 h 1765598"/>
              <a:gd name="connsiteX10" fmla="*/ 1040815 w 1844621"/>
              <a:gd name="connsiteY10" fmla="*/ 1722087 h 1765598"/>
              <a:gd name="connsiteX11" fmla="*/ 1022537 w 1844621"/>
              <a:gd name="connsiteY11" fmla="*/ 1721121 h 1765598"/>
              <a:gd name="connsiteX12" fmla="*/ 1011828 w 1844621"/>
              <a:gd name="connsiteY12" fmla="*/ 1638982 h 1765598"/>
              <a:gd name="connsiteX13" fmla="*/ 807350 w 1844621"/>
              <a:gd name="connsiteY13" fmla="*/ 1636115 h 1765598"/>
              <a:gd name="connsiteX14" fmla="*/ 822430 w 1844621"/>
              <a:gd name="connsiteY14" fmla="*/ 1638864 h 1765598"/>
              <a:gd name="connsiteX15" fmla="*/ 825110 w 1844621"/>
              <a:gd name="connsiteY15" fmla="*/ 1639083 h 1765598"/>
              <a:gd name="connsiteX16" fmla="*/ 811751 w 1844621"/>
              <a:gd name="connsiteY16" fmla="*/ 1734136 h 1765598"/>
              <a:gd name="connsiteX17" fmla="*/ 792774 w 1844621"/>
              <a:gd name="connsiteY17" fmla="*/ 1739833 h 1765598"/>
              <a:gd name="connsiteX18" fmla="*/ 1096827 w 1844621"/>
              <a:gd name="connsiteY18" fmla="*/ 1624033 h 1765598"/>
              <a:gd name="connsiteX19" fmla="*/ 1121385 w 1844621"/>
              <a:gd name="connsiteY19" fmla="*/ 1734155 h 1765598"/>
              <a:gd name="connsiteX20" fmla="*/ 1101928 w 1844621"/>
              <a:gd name="connsiteY20" fmla="*/ 1729603 h 1765598"/>
              <a:gd name="connsiteX21" fmla="*/ 1079265 w 1844621"/>
              <a:gd name="connsiteY21" fmla="*/ 1627978 h 1765598"/>
              <a:gd name="connsiteX22" fmla="*/ 740342 w 1844621"/>
              <a:gd name="connsiteY22" fmla="*/ 1622534 h 1765598"/>
              <a:gd name="connsiteX23" fmla="*/ 749046 w 1844621"/>
              <a:gd name="connsiteY23" fmla="*/ 1625484 h 1765598"/>
              <a:gd name="connsiteX24" fmla="*/ 757767 w 1844621"/>
              <a:gd name="connsiteY24" fmla="*/ 1627074 h 1765598"/>
              <a:gd name="connsiteX25" fmla="*/ 726815 w 1844621"/>
              <a:gd name="connsiteY25" fmla="*/ 1759631 h 1765598"/>
              <a:gd name="connsiteX26" fmla="*/ 706937 w 1844621"/>
              <a:gd name="connsiteY26" fmla="*/ 1765598 h 1765598"/>
              <a:gd name="connsiteX27" fmla="*/ 1162592 w 1844621"/>
              <a:gd name="connsiteY27" fmla="*/ 1605474 h 1765598"/>
              <a:gd name="connsiteX28" fmla="*/ 1211506 w 1844621"/>
              <a:gd name="connsiteY28" fmla="*/ 1758609 h 1765598"/>
              <a:gd name="connsiteX29" fmla="*/ 1193512 w 1844621"/>
              <a:gd name="connsiteY29" fmla="*/ 1751032 h 1765598"/>
              <a:gd name="connsiteX30" fmla="*/ 1189921 w 1844621"/>
              <a:gd name="connsiteY30" fmla="*/ 1750192 h 1765598"/>
              <a:gd name="connsiteX31" fmla="*/ 1145515 w 1844621"/>
              <a:gd name="connsiteY31" fmla="*/ 1611170 h 1765598"/>
              <a:gd name="connsiteX32" fmla="*/ 675637 w 1844621"/>
              <a:gd name="connsiteY32" fmla="*/ 1600604 h 1765598"/>
              <a:gd name="connsiteX33" fmla="*/ 692686 w 1844621"/>
              <a:gd name="connsiteY33" fmla="*/ 1606382 h 1765598"/>
              <a:gd name="connsiteX34" fmla="*/ 641486 w 1844621"/>
              <a:gd name="connsiteY34" fmla="*/ 1761326 h 1765598"/>
              <a:gd name="connsiteX35" fmla="*/ 631383 w 1844621"/>
              <a:gd name="connsiteY35" fmla="*/ 1744623 h 1765598"/>
              <a:gd name="connsiteX36" fmla="*/ 628970 w 1844621"/>
              <a:gd name="connsiteY36" fmla="*/ 1741831 h 1765598"/>
              <a:gd name="connsiteX37" fmla="*/ 1225916 w 1844621"/>
              <a:gd name="connsiteY37" fmla="*/ 1579868 h 1765598"/>
              <a:gd name="connsiteX38" fmla="*/ 1279540 w 1844621"/>
              <a:gd name="connsiteY38" fmla="*/ 1707080 h 1765598"/>
              <a:gd name="connsiteX39" fmla="*/ 1266966 w 1844621"/>
              <a:gd name="connsiteY39" fmla="*/ 1723591 h 1765598"/>
              <a:gd name="connsiteX40" fmla="*/ 1209837 w 1844621"/>
              <a:gd name="connsiteY40" fmla="*/ 1588066 h 1765598"/>
              <a:gd name="connsiteX41" fmla="*/ 610954 w 1844621"/>
              <a:gd name="connsiteY41" fmla="*/ 1578681 h 1765598"/>
              <a:gd name="connsiteX42" fmla="*/ 628059 w 1844621"/>
              <a:gd name="connsiteY42" fmla="*/ 1584478 h 1765598"/>
              <a:gd name="connsiteX43" fmla="*/ 582951 w 1844621"/>
              <a:gd name="connsiteY43" fmla="*/ 1688574 h 1765598"/>
              <a:gd name="connsiteX44" fmla="*/ 569886 w 1844621"/>
              <a:gd name="connsiteY44" fmla="*/ 1673454 h 1765598"/>
              <a:gd name="connsiteX45" fmla="*/ 1286670 w 1844621"/>
              <a:gd name="connsiteY45" fmla="*/ 1548893 h 1765598"/>
              <a:gd name="connsiteX46" fmla="*/ 1333269 w 1844621"/>
              <a:gd name="connsiteY46" fmla="*/ 1636531 h 1765598"/>
              <a:gd name="connsiteX47" fmla="*/ 1321264 w 1844621"/>
              <a:gd name="connsiteY47" fmla="*/ 1652294 h 1765598"/>
              <a:gd name="connsiteX48" fmla="*/ 1270632 w 1844621"/>
              <a:gd name="connsiteY48" fmla="*/ 1557070 h 1765598"/>
              <a:gd name="connsiteX49" fmla="*/ 551444 w 1844621"/>
              <a:gd name="connsiteY49" fmla="*/ 1545001 h 1765598"/>
              <a:gd name="connsiteX50" fmla="*/ 567074 w 1844621"/>
              <a:gd name="connsiteY50" fmla="*/ 1553937 h 1765598"/>
              <a:gd name="connsiteX51" fmla="*/ 524862 w 1844621"/>
              <a:gd name="connsiteY51" fmla="*/ 1631452 h 1765598"/>
              <a:gd name="connsiteX52" fmla="*/ 510642 w 1844621"/>
              <a:gd name="connsiteY52" fmla="*/ 1619926 h 1765598"/>
              <a:gd name="connsiteX53" fmla="*/ 1346034 w 1844621"/>
              <a:gd name="connsiteY53" fmla="*/ 1515267 h 1765598"/>
              <a:gd name="connsiteX54" fmla="*/ 1390051 w 1844621"/>
              <a:gd name="connsiteY54" fmla="*/ 1582679 h 1765598"/>
              <a:gd name="connsiteX55" fmla="*/ 1376613 w 1844621"/>
              <a:gd name="connsiteY55" fmla="*/ 1595021 h 1765598"/>
              <a:gd name="connsiteX56" fmla="*/ 1331552 w 1844621"/>
              <a:gd name="connsiteY56" fmla="*/ 1526010 h 1765598"/>
              <a:gd name="connsiteX57" fmla="*/ 1333983 w 1844621"/>
              <a:gd name="connsiteY57" fmla="*/ 1524770 h 1765598"/>
              <a:gd name="connsiteX58" fmla="*/ 492213 w 1844621"/>
              <a:gd name="connsiteY58" fmla="*/ 1511140 h 1765598"/>
              <a:gd name="connsiteX59" fmla="*/ 507877 w 1844621"/>
              <a:gd name="connsiteY59" fmla="*/ 1520095 h 1765598"/>
              <a:gd name="connsiteX60" fmla="*/ 465615 w 1844621"/>
              <a:gd name="connsiteY60" fmla="*/ 1583429 h 1765598"/>
              <a:gd name="connsiteX61" fmla="*/ 452723 w 1844621"/>
              <a:gd name="connsiteY61" fmla="*/ 1572979 h 1765598"/>
              <a:gd name="connsiteX62" fmla="*/ 451434 w 1844621"/>
              <a:gd name="connsiteY62" fmla="*/ 1572252 h 1765598"/>
              <a:gd name="connsiteX63" fmla="*/ 1399641 w 1844621"/>
              <a:gd name="connsiteY63" fmla="*/ 1472989 h 1765598"/>
              <a:gd name="connsiteX64" fmla="*/ 1447523 w 1844621"/>
              <a:gd name="connsiteY64" fmla="*/ 1533649 h 1765598"/>
              <a:gd name="connsiteX65" fmla="*/ 1433600 w 1844621"/>
              <a:gd name="connsiteY65" fmla="*/ 1542681 h 1765598"/>
              <a:gd name="connsiteX66" fmla="*/ 1432510 w 1844621"/>
              <a:gd name="connsiteY66" fmla="*/ 1543682 h 1765598"/>
              <a:gd name="connsiteX67" fmla="*/ 1385507 w 1844621"/>
              <a:gd name="connsiteY67" fmla="*/ 1484135 h 1765598"/>
              <a:gd name="connsiteX68" fmla="*/ 439084 w 1844621"/>
              <a:gd name="connsiteY68" fmla="*/ 1468240 h 1765598"/>
              <a:gd name="connsiteX69" fmla="*/ 452737 w 1844621"/>
              <a:gd name="connsiteY69" fmla="*/ 1479985 h 1765598"/>
              <a:gd name="connsiteX70" fmla="*/ 401226 w 1844621"/>
              <a:gd name="connsiteY70" fmla="*/ 1543921 h 1765598"/>
              <a:gd name="connsiteX71" fmla="*/ 385335 w 1844621"/>
              <a:gd name="connsiteY71" fmla="*/ 1534955 h 1765598"/>
              <a:gd name="connsiteX72" fmla="*/ 1452700 w 1844621"/>
              <a:gd name="connsiteY72" fmla="*/ 1430017 h 1765598"/>
              <a:gd name="connsiteX73" fmla="*/ 1511505 w 1844621"/>
              <a:gd name="connsiteY73" fmla="*/ 1492141 h 1765598"/>
              <a:gd name="connsiteX74" fmla="*/ 1496150 w 1844621"/>
              <a:gd name="connsiteY74" fmla="*/ 1502102 h 1765598"/>
              <a:gd name="connsiteX75" fmla="*/ 1439119 w 1844621"/>
              <a:gd name="connsiteY75" fmla="*/ 1441854 h 1765598"/>
              <a:gd name="connsiteX76" fmla="*/ 1449687 w 1844621"/>
              <a:gd name="connsiteY76" fmla="*/ 1433519 h 1765598"/>
              <a:gd name="connsiteX77" fmla="*/ 387391 w 1844621"/>
              <a:gd name="connsiteY77" fmla="*/ 1423768 h 1765598"/>
              <a:gd name="connsiteX78" fmla="*/ 401059 w 1844621"/>
              <a:gd name="connsiteY78" fmla="*/ 1435526 h 1765598"/>
              <a:gd name="connsiteX79" fmla="*/ 332463 w 1844621"/>
              <a:gd name="connsiteY79" fmla="*/ 1506560 h 1765598"/>
              <a:gd name="connsiteX80" fmla="*/ 313761 w 1844621"/>
              <a:gd name="connsiteY80" fmla="*/ 1500014 h 1765598"/>
              <a:gd name="connsiteX81" fmla="*/ 1497274 w 1844621"/>
              <a:gd name="connsiteY81" fmla="*/ 1378205 h 1765598"/>
              <a:gd name="connsiteX82" fmla="*/ 1583781 w 1844621"/>
              <a:gd name="connsiteY82" fmla="*/ 1454547 h 1765598"/>
              <a:gd name="connsiteX83" fmla="*/ 1565364 w 1844621"/>
              <a:gd name="connsiteY83" fmla="*/ 1462300 h 1765598"/>
              <a:gd name="connsiteX84" fmla="*/ 1485535 w 1844621"/>
              <a:gd name="connsiteY84" fmla="*/ 1391850 h 1765598"/>
              <a:gd name="connsiteX85" fmla="*/ 342078 w 1844621"/>
              <a:gd name="connsiteY85" fmla="*/ 1372754 h 1765598"/>
              <a:gd name="connsiteX86" fmla="*/ 353236 w 1844621"/>
              <a:gd name="connsiteY86" fmla="*/ 1386902 h 1765598"/>
              <a:gd name="connsiteX87" fmla="*/ 248764 w 1844621"/>
              <a:gd name="connsiteY87" fmla="*/ 1477262 h 1765598"/>
              <a:gd name="connsiteX88" fmla="*/ 229175 w 1844621"/>
              <a:gd name="connsiteY88" fmla="*/ 1470405 h 1765598"/>
              <a:gd name="connsiteX89" fmla="*/ 1541797 w 1844621"/>
              <a:gd name="connsiteY89" fmla="*/ 1326453 h 1765598"/>
              <a:gd name="connsiteX90" fmla="*/ 1671063 w 1844621"/>
              <a:gd name="connsiteY90" fmla="*/ 1421359 h 1765598"/>
              <a:gd name="connsiteX91" fmla="*/ 1652052 w 1844621"/>
              <a:gd name="connsiteY91" fmla="*/ 1425806 h 1765598"/>
              <a:gd name="connsiteX92" fmla="*/ 1648653 w 1844621"/>
              <a:gd name="connsiteY92" fmla="*/ 1427237 h 1765598"/>
              <a:gd name="connsiteX93" fmla="*/ 1530022 w 1844621"/>
              <a:gd name="connsiteY93" fmla="*/ 1340139 h 1765598"/>
              <a:gd name="connsiteX94" fmla="*/ 299862 w 1844621"/>
              <a:gd name="connsiteY94" fmla="*/ 1319225 h 1765598"/>
              <a:gd name="connsiteX95" fmla="*/ 311019 w 1844621"/>
              <a:gd name="connsiteY95" fmla="*/ 1333372 h 1765598"/>
              <a:gd name="connsiteX96" fmla="*/ 178732 w 1844621"/>
              <a:gd name="connsiteY96" fmla="*/ 1428480 h 1765598"/>
              <a:gd name="connsiteX97" fmla="*/ 180377 w 1844621"/>
              <a:gd name="connsiteY97" fmla="*/ 1409027 h 1765598"/>
              <a:gd name="connsiteX98" fmla="*/ 180067 w 1844621"/>
              <a:gd name="connsiteY98" fmla="*/ 1405352 h 1765598"/>
              <a:gd name="connsiteX99" fmla="*/ 1576542 w 1844621"/>
              <a:gd name="connsiteY99" fmla="*/ 1267609 h 1765598"/>
              <a:gd name="connsiteX100" fmla="*/ 1695816 w 1844621"/>
              <a:gd name="connsiteY100" fmla="*/ 1339681 h 1765598"/>
              <a:gd name="connsiteX101" fmla="*/ 1695348 w 1844621"/>
              <a:gd name="connsiteY101" fmla="*/ 1360430 h 1765598"/>
              <a:gd name="connsiteX102" fmla="*/ 1567606 w 1844621"/>
              <a:gd name="connsiteY102" fmla="*/ 1283241 h 1765598"/>
              <a:gd name="connsiteX103" fmla="*/ 263531 w 1844621"/>
              <a:gd name="connsiteY103" fmla="*/ 1261503 h 1765598"/>
              <a:gd name="connsiteX104" fmla="*/ 271723 w 1844621"/>
              <a:gd name="connsiteY104" fmla="*/ 1277570 h 1765598"/>
              <a:gd name="connsiteX105" fmla="*/ 174140 w 1844621"/>
              <a:gd name="connsiteY105" fmla="*/ 1335215 h 1765598"/>
              <a:gd name="connsiteX106" fmla="*/ 172457 w 1844621"/>
              <a:gd name="connsiteY106" fmla="*/ 1315303 h 1765598"/>
              <a:gd name="connsiteX107" fmla="*/ 1610398 w 1844621"/>
              <a:gd name="connsiteY107" fmla="*/ 1208387 h 1765598"/>
              <a:gd name="connsiteX108" fmla="*/ 1697816 w 1844621"/>
              <a:gd name="connsiteY108" fmla="*/ 1251024 h 1765598"/>
              <a:gd name="connsiteX109" fmla="*/ 1697369 w 1844621"/>
              <a:gd name="connsiteY109" fmla="*/ 1270832 h 1765598"/>
              <a:gd name="connsiteX110" fmla="*/ 1601446 w 1844621"/>
              <a:gd name="connsiteY110" fmla="*/ 1224047 h 1765598"/>
              <a:gd name="connsiteX111" fmla="*/ 232566 w 1844621"/>
              <a:gd name="connsiteY111" fmla="*/ 1200770 h 1765598"/>
              <a:gd name="connsiteX112" fmla="*/ 240745 w 1844621"/>
              <a:gd name="connsiteY112" fmla="*/ 1216812 h 1765598"/>
              <a:gd name="connsiteX113" fmla="*/ 160720 w 1844621"/>
              <a:gd name="connsiteY113" fmla="*/ 1254859 h 1765598"/>
              <a:gd name="connsiteX114" fmla="*/ 155991 w 1844621"/>
              <a:gd name="connsiteY114" fmla="*/ 1237178 h 1765598"/>
              <a:gd name="connsiteX115" fmla="*/ 1634958 w 1844621"/>
              <a:gd name="connsiteY115" fmla="*/ 1144690 h 1765598"/>
              <a:gd name="connsiteX116" fmla="*/ 1712099 w 1844621"/>
              <a:gd name="connsiteY116" fmla="*/ 1174082 h 1765598"/>
              <a:gd name="connsiteX117" fmla="*/ 1708482 w 1844621"/>
              <a:gd name="connsiteY117" fmla="*/ 1191966 h 1765598"/>
              <a:gd name="connsiteX118" fmla="*/ 1629176 w 1844621"/>
              <a:gd name="connsiteY118" fmla="*/ 1161750 h 1765598"/>
              <a:gd name="connsiteX119" fmla="*/ 204756 w 1844621"/>
              <a:gd name="connsiteY119" fmla="*/ 1138431 h 1765598"/>
              <a:gd name="connsiteX120" fmla="*/ 210455 w 1844621"/>
              <a:gd name="connsiteY120" fmla="*/ 1155515 h 1765598"/>
              <a:gd name="connsiteX121" fmla="*/ 141015 w 1844621"/>
              <a:gd name="connsiteY121" fmla="*/ 1181182 h 1765598"/>
              <a:gd name="connsiteX122" fmla="*/ 136727 w 1844621"/>
              <a:gd name="connsiteY122" fmla="*/ 1165150 h 1765598"/>
              <a:gd name="connsiteX123" fmla="*/ 136112 w 1844621"/>
              <a:gd name="connsiteY123" fmla="*/ 1163804 h 1765598"/>
              <a:gd name="connsiteX124" fmla="*/ 1656844 w 1844621"/>
              <a:gd name="connsiteY124" fmla="*/ 1080115 h 1765598"/>
              <a:gd name="connsiteX125" fmla="*/ 1729776 w 1844621"/>
              <a:gd name="connsiteY125" fmla="*/ 1100634 h 1765598"/>
              <a:gd name="connsiteX126" fmla="*/ 1723821 w 1844621"/>
              <a:gd name="connsiteY126" fmla="*/ 1116126 h 1765598"/>
              <a:gd name="connsiteX127" fmla="*/ 1723528 w 1844621"/>
              <a:gd name="connsiteY127" fmla="*/ 1117576 h 1765598"/>
              <a:gd name="connsiteX128" fmla="*/ 1651058 w 1844621"/>
              <a:gd name="connsiteY128" fmla="*/ 1097186 h 1765598"/>
              <a:gd name="connsiteX129" fmla="*/ 184625 w 1844621"/>
              <a:gd name="connsiteY129" fmla="*/ 1073110 h 1765598"/>
              <a:gd name="connsiteX130" fmla="*/ 188043 w 1844621"/>
              <a:gd name="connsiteY130" fmla="*/ 1088326 h 1765598"/>
              <a:gd name="connsiteX131" fmla="*/ 188810 w 1844621"/>
              <a:gd name="connsiteY131" fmla="*/ 1090624 h 1765598"/>
              <a:gd name="connsiteX132" fmla="*/ 112145 w 1844621"/>
              <a:gd name="connsiteY132" fmla="*/ 1111372 h 1765598"/>
              <a:gd name="connsiteX133" fmla="*/ 104560 w 1844621"/>
              <a:gd name="connsiteY133" fmla="*/ 1094778 h 1765598"/>
              <a:gd name="connsiteX134" fmla="*/ 1672722 w 1844621"/>
              <a:gd name="connsiteY134" fmla="*/ 1013691 h 1765598"/>
              <a:gd name="connsiteX135" fmla="*/ 1757141 w 1844621"/>
              <a:gd name="connsiteY135" fmla="*/ 1029446 h 1765598"/>
              <a:gd name="connsiteX136" fmla="*/ 1750574 w 1844621"/>
              <a:gd name="connsiteY136" fmla="*/ 1046531 h 1765598"/>
              <a:gd name="connsiteX137" fmla="*/ 1669493 w 1844621"/>
              <a:gd name="connsiteY137" fmla="*/ 1031399 h 1765598"/>
              <a:gd name="connsiteX138" fmla="*/ 170225 w 1844621"/>
              <a:gd name="connsiteY138" fmla="*/ 1006273 h 1765598"/>
              <a:gd name="connsiteX139" fmla="*/ 170936 w 1844621"/>
              <a:gd name="connsiteY139" fmla="*/ 1012170 h 1765598"/>
              <a:gd name="connsiteX140" fmla="*/ 173584 w 1844621"/>
              <a:gd name="connsiteY140" fmla="*/ 1023958 h 1765598"/>
              <a:gd name="connsiteX141" fmla="*/ 78475 w 1844621"/>
              <a:gd name="connsiteY141" fmla="*/ 1040728 h 1765598"/>
              <a:gd name="connsiteX142" fmla="*/ 67193 w 1844621"/>
              <a:gd name="connsiteY142" fmla="*/ 1024440 h 1765598"/>
              <a:gd name="connsiteX143" fmla="*/ 1681368 w 1844621"/>
              <a:gd name="connsiteY143" fmla="*/ 945892 h 1765598"/>
              <a:gd name="connsiteX144" fmla="*/ 1793516 w 1844621"/>
              <a:gd name="connsiteY144" fmla="*/ 956550 h 1765598"/>
              <a:gd name="connsiteX145" fmla="*/ 1783173 w 1844621"/>
              <a:gd name="connsiteY145" fmla="*/ 973649 h 1765598"/>
              <a:gd name="connsiteX146" fmla="*/ 1679909 w 1844621"/>
              <a:gd name="connsiteY146" fmla="*/ 963835 h 1765598"/>
              <a:gd name="connsiteX147" fmla="*/ 162034 w 1844621"/>
              <a:gd name="connsiteY147" fmla="*/ 938372 h 1765598"/>
              <a:gd name="connsiteX148" fmla="*/ 164191 w 1844621"/>
              <a:gd name="connsiteY148" fmla="*/ 956254 h 1765598"/>
              <a:gd name="connsiteX149" fmla="*/ 27981 w 1844621"/>
              <a:gd name="connsiteY149" fmla="*/ 967828 h 1765598"/>
              <a:gd name="connsiteX150" fmla="*/ 16164 w 1844621"/>
              <a:gd name="connsiteY150" fmla="*/ 950767 h 1765598"/>
              <a:gd name="connsiteX151" fmla="*/ 1683923 w 1844621"/>
              <a:gd name="connsiteY151" fmla="*/ 877596 h 1765598"/>
              <a:gd name="connsiteX152" fmla="*/ 1844621 w 1844621"/>
              <a:gd name="connsiteY152" fmla="*/ 878397 h 1765598"/>
              <a:gd name="connsiteX153" fmla="*/ 1831855 w 1844621"/>
              <a:gd name="connsiteY153" fmla="*/ 893168 h 1765598"/>
              <a:gd name="connsiteX154" fmla="*/ 1829946 w 1844621"/>
              <a:gd name="connsiteY154" fmla="*/ 896325 h 1765598"/>
              <a:gd name="connsiteX155" fmla="*/ 1684266 w 1844621"/>
              <a:gd name="connsiteY155" fmla="*/ 895598 h 1765598"/>
              <a:gd name="connsiteX156" fmla="*/ 14676 w 1844621"/>
              <a:gd name="connsiteY156" fmla="*/ 869273 h 1765598"/>
              <a:gd name="connsiteX157" fmla="*/ 160356 w 1844621"/>
              <a:gd name="connsiteY157" fmla="*/ 869999 h 1765598"/>
              <a:gd name="connsiteX158" fmla="*/ 160699 w 1844621"/>
              <a:gd name="connsiteY158" fmla="*/ 888001 h 1765598"/>
              <a:gd name="connsiteX159" fmla="*/ 0 w 1844621"/>
              <a:gd name="connsiteY159" fmla="*/ 887200 h 1765598"/>
              <a:gd name="connsiteX160" fmla="*/ 12766 w 1844621"/>
              <a:gd name="connsiteY160" fmla="*/ 872429 h 1765598"/>
              <a:gd name="connsiteX161" fmla="*/ 1816638 w 1844621"/>
              <a:gd name="connsiteY161" fmla="*/ 797770 h 1765598"/>
              <a:gd name="connsiteX162" fmla="*/ 1828455 w 1844621"/>
              <a:gd name="connsiteY162" fmla="*/ 814831 h 1765598"/>
              <a:gd name="connsiteX163" fmla="*/ 1682588 w 1844621"/>
              <a:gd name="connsiteY163" fmla="*/ 827227 h 1765598"/>
              <a:gd name="connsiteX164" fmla="*/ 1680430 w 1844621"/>
              <a:gd name="connsiteY164" fmla="*/ 809345 h 1765598"/>
              <a:gd name="connsiteX165" fmla="*/ 61447 w 1844621"/>
              <a:gd name="connsiteY165" fmla="*/ 791950 h 1765598"/>
              <a:gd name="connsiteX166" fmla="*/ 164713 w 1844621"/>
              <a:gd name="connsiteY166" fmla="*/ 801763 h 1765598"/>
              <a:gd name="connsiteX167" fmla="*/ 163253 w 1844621"/>
              <a:gd name="connsiteY167" fmla="*/ 819705 h 1765598"/>
              <a:gd name="connsiteX168" fmla="*/ 51105 w 1844621"/>
              <a:gd name="connsiteY168" fmla="*/ 809048 h 1765598"/>
              <a:gd name="connsiteX169" fmla="*/ 1766145 w 1844621"/>
              <a:gd name="connsiteY169" fmla="*/ 724870 h 1765598"/>
              <a:gd name="connsiteX170" fmla="*/ 1777427 w 1844621"/>
              <a:gd name="connsiteY170" fmla="*/ 741158 h 1765598"/>
              <a:gd name="connsiteX171" fmla="*/ 1674396 w 1844621"/>
              <a:gd name="connsiteY171" fmla="*/ 759325 h 1765598"/>
              <a:gd name="connsiteX172" fmla="*/ 1673685 w 1844621"/>
              <a:gd name="connsiteY172" fmla="*/ 753429 h 1765598"/>
              <a:gd name="connsiteX173" fmla="*/ 1670588 w 1844621"/>
              <a:gd name="connsiteY173" fmla="*/ 741719 h 1765598"/>
              <a:gd name="connsiteX174" fmla="*/ 94047 w 1844621"/>
              <a:gd name="connsiteY174" fmla="*/ 719066 h 1765598"/>
              <a:gd name="connsiteX175" fmla="*/ 175129 w 1844621"/>
              <a:gd name="connsiteY175" fmla="*/ 734198 h 1765598"/>
              <a:gd name="connsiteX176" fmla="*/ 171900 w 1844621"/>
              <a:gd name="connsiteY176" fmla="*/ 751906 h 1765598"/>
              <a:gd name="connsiteX177" fmla="*/ 87480 w 1844621"/>
              <a:gd name="connsiteY177" fmla="*/ 736151 h 1765598"/>
              <a:gd name="connsiteX178" fmla="*/ 1732475 w 1844621"/>
              <a:gd name="connsiteY178" fmla="*/ 654227 h 1765598"/>
              <a:gd name="connsiteX179" fmla="*/ 1740061 w 1844621"/>
              <a:gd name="connsiteY179" fmla="*/ 670822 h 1765598"/>
              <a:gd name="connsiteX180" fmla="*/ 1657733 w 1844621"/>
              <a:gd name="connsiteY180" fmla="*/ 693102 h 1765598"/>
              <a:gd name="connsiteX181" fmla="*/ 1653131 w 1844621"/>
              <a:gd name="connsiteY181" fmla="*/ 675699 h 1765598"/>
              <a:gd name="connsiteX182" fmla="*/ 121093 w 1844621"/>
              <a:gd name="connsiteY182" fmla="*/ 648021 h 1765598"/>
              <a:gd name="connsiteX183" fmla="*/ 193564 w 1844621"/>
              <a:gd name="connsiteY183" fmla="*/ 668412 h 1765598"/>
              <a:gd name="connsiteX184" fmla="*/ 187778 w 1844621"/>
              <a:gd name="connsiteY184" fmla="*/ 685483 h 1765598"/>
              <a:gd name="connsiteX185" fmla="*/ 114844 w 1844621"/>
              <a:gd name="connsiteY185" fmla="*/ 664963 h 1765598"/>
              <a:gd name="connsiteX186" fmla="*/ 120799 w 1844621"/>
              <a:gd name="connsiteY186" fmla="*/ 649471 h 1765598"/>
              <a:gd name="connsiteX187" fmla="*/ 1703605 w 1844621"/>
              <a:gd name="connsiteY187" fmla="*/ 584417 h 1765598"/>
              <a:gd name="connsiteX188" fmla="*/ 1707892 w 1844621"/>
              <a:gd name="connsiteY188" fmla="*/ 600448 h 1765598"/>
              <a:gd name="connsiteX189" fmla="*/ 1708508 w 1844621"/>
              <a:gd name="connsiteY189" fmla="*/ 601796 h 1765598"/>
              <a:gd name="connsiteX190" fmla="*/ 1640259 w 1844621"/>
              <a:gd name="connsiteY190" fmla="*/ 627022 h 1765598"/>
              <a:gd name="connsiteX191" fmla="*/ 1639049 w 1844621"/>
              <a:gd name="connsiteY191" fmla="*/ 622444 h 1765598"/>
              <a:gd name="connsiteX192" fmla="*/ 1633440 w 1844621"/>
              <a:gd name="connsiteY192" fmla="*/ 610352 h 1765598"/>
              <a:gd name="connsiteX193" fmla="*/ 136138 w 1844621"/>
              <a:gd name="connsiteY193" fmla="*/ 573632 h 1765598"/>
              <a:gd name="connsiteX194" fmla="*/ 215446 w 1844621"/>
              <a:gd name="connsiteY194" fmla="*/ 603848 h 1765598"/>
              <a:gd name="connsiteX195" fmla="*/ 209665 w 1844621"/>
              <a:gd name="connsiteY195" fmla="*/ 620908 h 1765598"/>
              <a:gd name="connsiteX196" fmla="*/ 132521 w 1844621"/>
              <a:gd name="connsiteY196" fmla="*/ 591516 h 1765598"/>
              <a:gd name="connsiteX197" fmla="*/ 1683900 w 1844621"/>
              <a:gd name="connsiteY197" fmla="*/ 510741 h 1765598"/>
              <a:gd name="connsiteX198" fmla="*/ 1688629 w 1844621"/>
              <a:gd name="connsiteY198" fmla="*/ 528423 h 1765598"/>
              <a:gd name="connsiteX199" fmla="*/ 1612275 w 1844621"/>
              <a:gd name="connsiteY199" fmla="*/ 564725 h 1765598"/>
              <a:gd name="connsiteX200" fmla="*/ 1604700 w 1844621"/>
              <a:gd name="connsiteY200" fmla="*/ 548396 h 1765598"/>
              <a:gd name="connsiteX201" fmla="*/ 147252 w 1844621"/>
              <a:gd name="connsiteY201" fmla="*/ 494765 h 1765598"/>
              <a:gd name="connsiteX202" fmla="*/ 243177 w 1844621"/>
              <a:gd name="connsiteY202" fmla="*/ 541551 h 1765598"/>
              <a:gd name="connsiteX203" fmla="*/ 234224 w 1844621"/>
              <a:gd name="connsiteY203" fmla="*/ 557210 h 1765598"/>
              <a:gd name="connsiteX204" fmla="*/ 146805 w 1844621"/>
              <a:gd name="connsiteY204" fmla="*/ 514573 h 1765598"/>
              <a:gd name="connsiteX205" fmla="*/ 1670480 w 1844621"/>
              <a:gd name="connsiteY205" fmla="*/ 430384 h 1765598"/>
              <a:gd name="connsiteX206" fmla="*/ 1672163 w 1844621"/>
              <a:gd name="connsiteY206" fmla="*/ 450296 h 1765598"/>
              <a:gd name="connsiteX207" fmla="*/ 1583450 w 1844621"/>
              <a:gd name="connsiteY207" fmla="*/ 502701 h 1765598"/>
              <a:gd name="connsiteX208" fmla="*/ 1573155 w 1844621"/>
              <a:gd name="connsiteY208" fmla="*/ 487877 h 1765598"/>
              <a:gd name="connsiteX209" fmla="*/ 149273 w 1844621"/>
              <a:gd name="connsiteY209" fmla="*/ 405169 h 1765598"/>
              <a:gd name="connsiteX210" fmla="*/ 277016 w 1844621"/>
              <a:gd name="connsiteY210" fmla="*/ 482359 h 1765598"/>
              <a:gd name="connsiteX211" fmla="*/ 268080 w 1844621"/>
              <a:gd name="connsiteY211" fmla="*/ 497989 h 1765598"/>
              <a:gd name="connsiteX212" fmla="*/ 148805 w 1844621"/>
              <a:gd name="connsiteY212" fmla="*/ 425916 h 1765598"/>
              <a:gd name="connsiteX213" fmla="*/ 195968 w 1844621"/>
              <a:gd name="connsiteY213" fmla="*/ 338361 h 1765598"/>
              <a:gd name="connsiteX214" fmla="*/ 314600 w 1844621"/>
              <a:gd name="connsiteY214" fmla="*/ 425459 h 1765598"/>
              <a:gd name="connsiteX215" fmla="*/ 302826 w 1844621"/>
              <a:gd name="connsiteY215" fmla="*/ 439145 h 1765598"/>
              <a:gd name="connsiteX216" fmla="*/ 173559 w 1844621"/>
              <a:gd name="connsiteY216" fmla="*/ 344239 h 1765598"/>
              <a:gd name="connsiteX217" fmla="*/ 192568 w 1844621"/>
              <a:gd name="connsiteY217" fmla="*/ 339792 h 1765598"/>
              <a:gd name="connsiteX218" fmla="*/ 1665887 w 1844621"/>
              <a:gd name="connsiteY218" fmla="*/ 337121 h 1765598"/>
              <a:gd name="connsiteX219" fmla="*/ 1664242 w 1844621"/>
              <a:gd name="connsiteY219" fmla="*/ 356571 h 1765598"/>
              <a:gd name="connsiteX220" fmla="*/ 1664553 w 1844621"/>
              <a:gd name="connsiteY220" fmla="*/ 360248 h 1765598"/>
              <a:gd name="connsiteX221" fmla="*/ 1544474 w 1844621"/>
              <a:gd name="connsiteY221" fmla="*/ 446578 h 1765598"/>
              <a:gd name="connsiteX222" fmla="*/ 1534206 w 1844621"/>
              <a:gd name="connsiteY222" fmla="*/ 431793 h 1765598"/>
              <a:gd name="connsiteX223" fmla="*/ 279257 w 1844621"/>
              <a:gd name="connsiteY223" fmla="*/ 303297 h 1765598"/>
              <a:gd name="connsiteX224" fmla="*/ 359087 w 1844621"/>
              <a:gd name="connsiteY224" fmla="*/ 373748 h 1765598"/>
              <a:gd name="connsiteX225" fmla="*/ 347347 w 1844621"/>
              <a:gd name="connsiteY225" fmla="*/ 387394 h 1765598"/>
              <a:gd name="connsiteX226" fmla="*/ 260839 w 1844621"/>
              <a:gd name="connsiteY226" fmla="*/ 311051 h 1765598"/>
              <a:gd name="connsiteX227" fmla="*/ 1595859 w 1844621"/>
              <a:gd name="connsiteY227" fmla="*/ 288337 h 1765598"/>
              <a:gd name="connsiteX228" fmla="*/ 1615448 w 1844621"/>
              <a:gd name="connsiteY228" fmla="*/ 295194 h 1765598"/>
              <a:gd name="connsiteX229" fmla="*/ 1504459 w 1844621"/>
              <a:gd name="connsiteY229" fmla="*/ 391189 h 1765598"/>
              <a:gd name="connsiteX230" fmla="*/ 1491819 w 1844621"/>
              <a:gd name="connsiteY230" fmla="*/ 378322 h 1765598"/>
              <a:gd name="connsiteX231" fmla="*/ 348471 w 1844621"/>
              <a:gd name="connsiteY231" fmla="*/ 263494 h 1765598"/>
              <a:gd name="connsiteX232" fmla="*/ 405504 w 1844621"/>
              <a:gd name="connsiteY232" fmla="*/ 323744 h 1765598"/>
              <a:gd name="connsiteX233" fmla="*/ 394934 w 1844621"/>
              <a:gd name="connsiteY233" fmla="*/ 332080 h 1765598"/>
              <a:gd name="connsiteX234" fmla="*/ 391923 w 1844621"/>
              <a:gd name="connsiteY234" fmla="*/ 335581 h 1765598"/>
              <a:gd name="connsiteX235" fmla="*/ 333116 w 1844621"/>
              <a:gd name="connsiteY235" fmla="*/ 273456 h 1765598"/>
              <a:gd name="connsiteX236" fmla="*/ 1512159 w 1844621"/>
              <a:gd name="connsiteY236" fmla="*/ 259039 h 1765598"/>
              <a:gd name="connsiteX237" fmla="*/ 1530860 w 1844621"/>
              <a:gd name="connsiteY237" fmla="*/ 265585 h 1765598"/>
              <a:gd name="connsiteX238" fmla="*/ 1456606 w 1844621"/>
              <a:gd name="connsiteY238" fmla="*/ 342477 h 1765598"/>
              <a:gd name="connsiteX239" fmla="*/ 1443988 w 1844621"/>
              <a:gd name="connsiteY239" fmla="*/ 329632 h 1765598"/>
              <a:gd name="connsiteX240" fmla="*/ 412110 w 1844621"/>
              <a:gd name="connsiteY240" fmla="*/ 221916 h 1765598"/>
              <a:gd name="connsiteX241" fmla="*/ 459114 w 1844621"/>
              <a:gd name="connsiteY241" fmla="*/ 281464 h 1765598"/>
              <a:gd name="connsiteX242" fmla="*/ 444980 w 1844621"/>
              <a:gd name="connsiteY242" fmla="*/ 292610 h 1765598"/>
              <a:gd name="connsiteX243" fmla="*/ 397097 w 1844621"/>
              <a:gd name="connsiteY243" fmla="*/ 231949 h 1765598"/>
              <a:gd name="connsiteX244" fmla="*/ 411019 w 1844621"/>
              <a:gd name="connsiteY244" fmla="*/ 222917 h 1765598"/>
              <a:gd name="connsiteX245" fmla="*/ 1443396 w 1844621"/>
              <a:gd name="connsiteY245" fmla="*/ 221678 h 1765598"/>
              <a:gd name="connsiteX246" fmla="*/ 1459286 w 1844621"/>
              <a:gd name="connsiteY246" fmla="*/ 230644 h 1765598"/>
              <a:gd name="connsiteX247" fmla="*/ 1406897 w 1844621"/>
              <a:gd name="connsiteY247" fmla="*/ 295670 h 1765598"/>
              <a:gd name="connsiteX248" fmla="*/ 1392300 w 1844621"/>
              <a:gd name="connsiteY248" fmla="*/ 285098 h 1765598"/>
              <a:gd name="connsiteX249" fmla="*/ 1379005 w 1844621"/>
              <a:gd name="connsiteY249" fmla="*/ 182170 h 1765598"/>
              <a:gd name="connsiteX250" fmla="*/ 1391896 w 1844621"/>
              <a:gd name="connsiteY250" fmla="*/ 192619 h 1765598"/>
              <a:gd name="connsiteX251" fmla="*/ 1393186 w 1844621"/>
              <a:gd name="connsiteY251" fmla="*/ 193347 h 1765598"/>
              <a:gd name="connsiteX252" fmla="*/ 1351622 w 1844621"/>
              <a:gd name="connsiteY252" fmla="*/ 255636 h 1765598"/>
              <a:gd name="connsiteX253" fmla="*/ 1337034 w 1844621"/>
              <a:gd name="connsiteY253" fmla="*/ 245070 h 1765598"/>
              <a:gd name="connsiteX254" fmla="*/ 468008 w 1844621"/>
              <a:gd name="connsiteY254" fmla="*/ 170577 h 1765598"/>
              <a:gd name="connsiteX255" fmla="*/ 513069 w 1844621"/>
              <a:gd name="connsiteY255" fmla="*/ 239589 h 1765598"/>
              <a:gd name="connsiteX256" fmla="*/ 510638 w 1844621"/>
              <a:gd name="connsiteY256" fmla="*/ 240828 h 1765598"/>
              <a:gd name="connsiteX257" fmla="*/ 498586 w 1844621"/>
              <a:gd name="connsiteY257" fmla="*/ 250333 h 1765598"/>
              <a:gd name="connsiteX258" fmla="*/ 454568 w 1844621"/>
              <a:gd name="connsiteY258" fmla="*/ 182920 h 1765598"/>
              <a:gd name="connsiteX259" fmla="*/ 1319759 w 1844621"/>
              <a:gd name="connsiteY259" fmla="*/ 134146 h 1765598"/>
              <a:gd name="connsiteX260" fmla="*/ 1333978 w 1844621"/>
              <a:gd name="connsiteY260" fmla="*/ 145672 h 1765598"/>
              <a:gd name="connsiteX261" fmla="*/ 1294036 w 1844621"/>
              <a:gd name="connsiteY261" fmla="*/ 219016 h 1765598"/>
              <a:gd name="connsiteX262" fmla="*/ 1277891 w 1844621"/>
              <a:gd name="connsiteY262" fmla="*/ 211027 h 1765598"/>
              <a:gd name="connsiteX263" fmla="*/ 523355 w 1844621"/>
              <a:gd name="connsiteY263" fmla="*/ 113305 h 1765598"/>
              <a:gd name="connsiteX264" fmla="*/ 573987 w 1844621"/>
              <a:gd name="connsiteY264" fmla="*/ 208530 h 1765598"/>
              <a:gd name="connsiteX265" fmla="*/ 557949 w 1844621"/>
              <a:gd name="connsiteY265" fmla="*/ 216707 h 1765598"/>
              <a:gd name="connsiteX266" fmla="*/ 511350 w 1844621"/>
              <a:gd name="connsiteY266" fmla="*/ 129068 h 1765598"/>
              <a:gd name="connsiteX267" fmla="*/ 1261668 w 1844621"/>
              <a:gd name="connsiteY267" fmla="*/ 77024 h 1765598"/>
              <a:gd name="connsiteX268" fmla="*/ 1274734 w 1844621"/>
              <a:gd name="connsiteY268" fmla="*/ 92144 h 1765598"/>
              <a:gd name="connsiteX269" fmla="*/ 1232872 w 1844621"/>
              <a:gd name="connsiteY269" fmla="*/ 188750 h 1765598"/>
              <a:gd name="connsiteX270" fmla="*/ 1216718 w 1844621"/>
              <a:gd name="connsiteY270" fmla="*/ 180757 h 1765598"/>
              <a:gd name="connsiteX271" fmla="*/ 879964 w 1844621"/>
              <a:gd name="connsiteY271" fmla="*/ 47539 h 1765598"/>
              <a:gd name="connsiteX272" fmla="*/ 896536 w 1844621"/>
              <a:gd name="connsiteY272" fmla="*/ 48415 h 1765598"/>
              <a:gd name="connsiteX273" fmla="*/ 898006 w 1844621"/>
              <a:gd name="connsiteY273" fmla="*/ 48246 h 1765598"/>
              <a:gd name="connsiteX274" fmla="*/ 900930 w 1844621"/>
              <a:gd name="connsiteY274" fmla="*/ 121496 h 1765598"/>
              <a:gd name="connsiteX275" fmla="*/ 882930 w 1844621"/>
              <a:gd name="connsiteY275" fmla="*/ 121839 h 1765598"/>
              <a:gd name="connsiteX276" fmla="*/ 803804 w 1844621"/>
              <a:gd name="connsiteY276" fmla="*/ 43511 h 1765598"/>
              <a:gd name="connsiteX277" fmla="*/ 822082 w 1844621"/>
              <a:gd name="connsiteY277" fmla="*/ 44478 h 1765598"/>
              <a:gd name="connsiteX278" fmla="*/ 832792 w 1844621"/>
              <a:gd name="connsiteY278" fmla="*/ 126618 h 1765598"/>
              <a:gd name="connsiteX279" fmla="*/ 814920 w 1844621"/>
              <a:gd name="connsiteY279" fmla="*/ 128774 h 1765598"/>
              <a:gd name="connsiteX280" fmla="*/ 577653 w 1844621"/>
              <a:gd name="connsiteY280" fmla="*/ 42008 h 1765598"/>
              <a:gd name="connsiteX281" fmla="*/ 634782 w 1844621"/>
              <a:gd name="connsiteY281" fmla="*/ 177534 h 1765598"/>
              <a:gd name="connsiteX282" fmla="*/ 618704 w 1844621"/>
              <a:gd name="connsiteY282" fmla="*/ 185731 h 1765598"/>
              <a:gd name="connsiteX283" fmla="*/ 565079 w 1844621"/>
              <a:gd name="connsiteY283" fmla="*/ 58518 h 1765598"/>
              <a:gd name="connsiteX284" fmla="*/ 973404 w 1844621"/>
              <a:gd name="connsiteY284" fmla="*/ 39567 h 1765598"/>
              <a:gd name="connsiteX285" fmla="*/ 969228 w 1844621"/>
              <a:gd name="connsiteY285" fmla="*/ 123258 h 1765598"/>
              <a:gd name="connsiteX286" fmla="*/ 951312 w 1844621"/>
              <a:gd name="connsiteY286" fmla="*/ 121130 h 1765598"/>
              <a:gd name="connsiteX287" fmla="*/ 955278 w 1844621"/>
              <a:gd name="connsiteY287" fmla="*/ 41654 h 1765598"/>
              <a:gd name="connsiteX288" fmla="*/ 723233 w 1844621"/>
              <a:gd name="connsiteY288" fmla="*/ 31443 h 1765598"/>
              <a:gd name="connsiteX289" fmla="*/ 742691 w 1844621"/>
              <a:gd name="connsiteY289" fmla="*/ 35995 h 1765598"/>
              <a:gd name="connsiteX290" fmla="*/ 765354 w 1844621"/>
              <a:gd name="connsiteY290" fmla="*/ 137622 h 1765598"/>
              <a:gd name="connsiteX291" fmla="*/ 747791 w 1844621"/>
              <a:gd name="connsiteY291" fmla="*/ 141567 h 1765598"/>
              <a:gd name="connsiteX292" fmla="*/ 1051847 w 1844621"/>
              <a:gd name="connsiteY292" fmla="*/ 25765 h 1765598"/>
              <a:gd name="connsiteX293" fmla="*/ 1037014 w 1844621"/>
              <a:gd name="connsiteY293" fmla="*/ 131308 h 1765598"/>
              <a:gd name="connsiteX294" fmla="*/ 1019135 w 1844621"/>
              <a:gd name="connsiteY294" fmla="*/ 129184 h 1765598"/>
              <a:gd name="connsiteX295" fmla="*/ 1032869 w 1844621"/>
              <a:gd name="connsiteY295" fmla="*/ 31462 h 1765598"/>
              <a:gd name="connsiteX296" fmla="*/ 633115 w 1844621"/>
              <a:gd name="connsiteY296" fmla="*/ 6990 h 1765598"/>
              <a:gd name="connsiteX297" fmla="*/ 651107 w 1844621"/>
              <a:gd name="connsiteY297" fmla="*/ 14566 h 1765598"/>
              <a:gd name="connsiteX298" fmla="*/ 654699 w 1844621"/>
              <a:gd name="connsiteY298" fmla="*/ 15406 h 1765598"/>
              <a:gd name="connsiteX299" fmla="*/ 699105 w 1844621"/>
              <a:gd name="connsiteY299" fmla="*/ 154429 h 1765598"/>
              <a:gd name="connsiteX300" fmla="*/ 682029 w 1844621"/>
              <a:gd name="connsiteY300" fmla="*/ 160125 h 1765598"/>
              <a:gd name="connsiteX301" fmla="*/ 1203134 w 1844621"/>
              <a:gd name="connsiteY301" fmla="*/ 4273 h 1765598"/>
              <a:gd name="connsiteX302" fmla="*/ 1213236 w 1844621"/>
              <a:gd name="connsiteY302" fmla="*/ 20976 h 1765598"/>
              <a:gd name="connsiteX303" fmla="*/ 1215649 w 1844621"/>
              <a:gd name="connsiteY303" fmla="*/ 23769 h 1765598"/>
              <a:gd name="connsiteX304" fmla="*/ 1169442 w 1844621"/>
              <a:gd name="connsiteY304" fmla="*/ 163605 h 1765598"/>
              <a:gd name="connsiteX305" fmla="*/ 1152188 w 1844621"/>
              <a:gd name="connsiteY305" fmla="*/ 158449 h 1765598"/>
              <a:gd name="connsiteX306" fmla="*/ 1137683 w 1844621"/>
              <a:gd name="connsiteY306" fmla="*/ 0 h 1765598"/>
              <a:gd name="connsiteX307" fmla="*/ 1104046 w 1844621"/>
              <a:gd name="connsiteY307" fmla="*/ 144062 h 1765598"/>
              <a:gd name="connsiteX308" fmla="*/ 1086767 w 1844621"/>
              <a:gd name="connsiteY308" fmla="*/ 138898 h 1765598"/>
              <a:gd name="connsiteX309" fmla="*/ 1117806 w 1844621"/>
              <a:gd name="connsiteY309" fmla="*/ 5966 h 17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1844621" h="1765598">
                <a:moveTo>
                  <a:pt x="961691" y="1643760"/>
                </a:moveTo>
                <a:lnTo>
                  <a:pt x="964657" y="1718060"/>
                </a:lnTo>
                <a:lnTo>
                  <a:pt x="948083" y="1717184"/>
                </a:lnTo>
                <a:lnTo>
                  <a:pt x="946614" y="1717353"/>
                </a:lnTo>
                <a:lnTo>
                  <a:pt x="943691" y="1644103"/>
                </a:lnTo>
                <a:close/>
                <a:moveTo>
                  <a:pt x="875350" y="1643169"/>
                </a:moveTo>
                <a:lnTo>
                  <a:pt x="893299" y="1644629"/>
                </a:lnTo>
                <a:lnTo>
                  <a:pt x="889341" y="1723945"/>
                </a:lnTo>
                <a:lnTo>
                  <a:pt x="871214" y="1726031"/>
                </a:lnTo>
                <a:close/>
                <a:moveTo>
                  <a:pt x="1029699" y="1636826"/>
                </a:moveTo>
                <a:lnTo>
                  <a:pt x="1040815" y="1722087"/>
                </a:lnTo>
                <a:lnTo>
                  <a:pt x="1022537" y="1721121"/>
                </a:lnTo>
                <a:lnTo>
                  <a:pt x="1011828" y="1638982"/>
                </a:lnTo>
                <a:close/>
                <a:moveTo>
                  <a:pt x="807350" y="1636115"/>
                </a:moveTo>
                <a:lnTo>
                  <a:pt x="822430" y="1638864"/>
                </a:lnTo>
                <a:lnTo>
                  <a:pt x="825110" y="1639083"/>
                </a:lnTo>
                <a:lnTo>
                  <a:pt x="811751" y="1734136"/>
                </a:lnTo>
                <a:lnTo>
                  <a:pt x="792774" y="1739833"/>
                </a:lnTo>
                <a:close/>
                <a:moveTo>
                  <a:pt x="1096827" y="1624033"/>
                </a:moveTo>
                <a:lnTo>
                  <a:pt x="1121385" y="1734155"/>
                </a:lnTo>
                <a:lnTo>
                  <a:pt x="1101928" y="1729603"/>
                </a:lnTo>
                <a:lnTo>
                  <a:pt x="1079265" y="1627978"/>
                </a:lnTo>
                <a:close/>
                <a:moveTo>
                  <a:pt x="740342" y="1622534"/>
                </a:moveTo>
                <a:lnTo>
                  <a:pt x="749046" y="1625484"/>
                </a:lnTo>
                <a:lnTo>
                  <a:pt x="757767" y="1627074"/>
                </a:lnTo>
                <a:lnTo>
                  <a:pt x="726815" y="1759631"/>
                </a:lnTo>
                <a:lnTo>
                  <a:pt x="706937" y="1765598"/>
                </a:lnTo>
                <a:close/>
                <a:moveTo>
                  <a:pt x="1162592" y="1605474"/>
                </a:moveTo>
                <a:lnTo>
                  <a:pt x="1211506" y="1758609"/>
                </a:lnTo>
                <a:lnTo>
                  <a:pt x="1193512" y="1751032"/>
                </a:lnTo>
                <a:lnTo>
                  <a:pt x="1189921" y="1750192"/>
                </a:lnTo>
                <a:lnTo>
                  <a:pt x="1145515" y="1611170"/>
                </a:lnTo>
                <a:close/>
                <a:moveTo>
                  <a:pt x="675637" y="1600604"/>
                </a:moveTo>
                <a:lnTo>
                  <a:pt x="692686" y="1606382"/>
                </a:lnTo>
                <a:lnTo>
                  <a:pt x="641486" y="1761326"/>
                </a:lnTo>
                <a:lnTo>
                  <a:pt x="631383" y="1744623"/>
                </a:lnTo>
                <a:lnTo>
                  <a:pt x="628970" y="1741831"/>
                </a:lnTo>
                <a:close/>
                <a:moveTo>
                  <a:pt x="1225916" y="1579868"/>
                </a:moveTo>
                <a:lnTo>
                  <a:pt x="1279540" y="1707080"/>
                </a:lnTo>
                <a:lnTo>
                  <a:pt x="1266966" y="1723591"/>
                </a:lnTo>
                <a:lnTo>
                  <a:pt x="1209837" y="1588066"/>
                </a:lnTo>
                <a:close/>
                <a:moveTo>
                  <a:pt x="610954" y="1578681"/>
                </a:moveTo>
                <a:lnTo>
                  <a:pt x="628059" y="1584478"/>
                </a:lnTo>
                <a:lnTo>
                  <a:pt x="582951" y="1688574"/>
                </a:lnTo>
                <a:lnTo>
                  <a:pt x="569886" y="1673454"/>
                </a:lnTo>
                <a:close/>
                <a:moveTo>
                  <a:pt x="1286670" y="1548893"/>
                </a:moveTo>
                <a:lnTo>
                  <a:pt x="1333269" y="1636531"/>
                </a:lnTo>
                <a:lnTo>
                  <a:pt x="1321264" y="1652294"/>
                </a:lnTo>
                <a:lnTo>
                  <a:pt x="1270632" y="1557070"/>
                </a:lnTo>
                <a:close/>
                <a:moveTo>
                  <a:pt x="551444" y="1545001"/>
                </a:moveTo>
                <a:lnTo>
                  <a:pt x="567074" y="1553937"/>
                </a:lnTo>
                <a:lnTo>
                  <a:pt x="524862" y="1631452"/>
                </a:lnTo>
                <a:lnTo>
                  <a:pt x="510642" y="1619926"/>
                </a:lnTo>
                <a:close/>
                <a:moveTo>
                  <a:pt x="1346034" y="1515267"/>
                </a:moveTo>
                <a:lnTo>
                  <a:pt x="1390051" y="1582679"/>
                </a:lnTo>
                <a:lnTo>
                  <a:pt x="1376613" y="1595021"/>
                </a:lnTo>
                <a:lnTo>
                  <a:pt x="1331552" y="1526010"/>
                </a:lnTo>
                <a:lnTo>
                  <a:pt x="1333983" y="1524770"/>
                </a:lnTo>
                <a:close/>
                <a:moveTo>
                  <a:pt x="492213" y="1511140"/>
                </a:moveTo>
                <a:lnTo>
                  <a:pt x="507877" y="1520095"/>
                </a:lnTo>
                <a:lnTo>
                  <a:pt x="465615" y="1583429"/>
                </a:lnTo>
                <a:lnTo>
                  <a:pt x="452723" y="1572979"/>
                </a:lnTo>
                <a:lnTo>
                  <a:pt x="451434" y="1572252"/>
                </a:lnTo>
                <a:close/>
                <a:moveTo>
                  <a:pt x="1399641" y="1472989"/>
                </a:moveTo>
                <a:lnTo>
                  <a:pt x="1447523" y="1533649"/>
                </a:lnTo>
                <a:lnTo>
                  <a:pt x="1433600" y="1542681"/>
                </a:lnTo>
                <a:lnTo>
                  <a:pt x="1432510" y="1543682"/>
                </a:lnTo>
                <a:lnTo>
                  <a:pt x="1385507" y="1484135"/>
                </a:lnTo>
                <a:close/>
                <a:moveTo>
                  <a:pt x="439084" y="1468240"/>
                </a:moveTo>
                <a:lnTo>
                  <a:pt x="452737" y="1479985"/>
                </a:lnTo>
                <a:lnTo>
                  <a:pt x="401226" y="1543921"/>
                </a:lnTo>
                <a:lnTo>
                  <a:pt x="385335" y="1534955"/>
                </a:lnTo>
                <a:close/>
                <a:moveTo>
                  <a:pt x="1452700" y="1430017"/>
                </a:moveTo>
                <a:lnTo>
                  <a:pt x="1511505" y="1492141"/>
                </a:lnTo>
                <a:lnTo>
                  <a:pt x="1496150" y="1502102"/>
                </a:lnTo>
                <a:lnTo>
                  <a:pt x="1439119" y="1441854"/>
                </a:lnTo>
                <a:lnTo>
                  <a:pt x="1449687" y="1433519"/>
                </a:lnTo>
                <a:close/>
                <a:moveTo>
                  <a:pt x="387391" y="1423768"/>
                </a:moveTo>
                <a:lnTo>
                  <a:pt x="401059" y="1435526"/>
                </a:lnTo>
                <a:lnTo>
                  <a:pt x="332463" y="1506560"/>
                </a:lnTo>
                <a:lnTo>
                  <a:pt x="313761" y="1500014"/>
                </a:lnTo>
                <a:close/>
                <a:moveTo>
                  <a:pt x="1497274" y="1378205"/>
                </a:moveTo>
                <a:lnTo>
                  <a:pt x="1583781" y="1454547"/>
                </a:lnTo>
                <a:lnTo>
                  <a:pt x="1565364" y="1462300"/>
                </a:lnTo>
                <a:lnTo>
                  <a:pt x="1485535" y="1391850"/>
                </a:lnTo>
                <a:close/>
                <a:moveTo>
                  <a:pt x="342078" y="1372754"/>
                </a:moveTo>
                <a:lnTo>
                  <a:pt x="353236" y="1386902"/>
                </a:lnTo>
                <a:lnTo>
                  <a:pt x="248764" y="1477262"/>
                </a:lnTo>
                <a:lnTo>
                  <a:pt x="229175" y="1470405"/>
                </a:lnTo>
                <a:close/>
                <a:moveTo>
                  <a:pt x="1541797" y="1326453"/>
                </a:moveTo>
                <a:lnTo>
                  <a:pt x="1671063" y="1421359"/>
                </a:lnTo>
                <a:lnTo>
                  <a:pt x="1652052" y="1425806"/>
                </a:lnTo>
                <a:lnTo>
                  <a:pt x="1648653" y="1427237"/>
                </a:lnTo>
                <a:lnTo>
                  <a:pt x="1530022" y="1340139"/>
                </a:lnTo>
                <a:close/>
                <a:moveTo>
                  <a:pt x="299862" y="1319225"/>
                </a:moveTo>
                <a:lnTo>
                  <a:pt x="311019" y="1333372"/>
                </a:lnTo>
                <a:lnTo>
                  <a:pt x="178732" y="1428480"/>
                </a:lnTo>
                <a:lnTo>
                  <a:pt x="180377" y="1409027"/>
                </a:lnTo>
                <a:lnTo>
                  <a:pt x="180067" y="1405352"/>
                </a:lnTo>
                <a:close/>
                <a:moveTo>
                  <a:pt x="1576542" y="1267609"/>
                </a:moveTo>
                <a:lnTo>
                  <a:pt x="1695816" y="1339681"/>
                </a:lnTo>
                <a:lnTo>
                  <a:pt x="1695348" y="1360430"/>
                </a:lnTo>
                <a:lnTo>
                  <a:pt x="1567606" y="1283241"/>
                </a:lnTo>
                <a:close/>
                <a:moveTo>
                  <a:pt x="263531" y="1261503"/>
                </a:moveTo>
                <a:lnTo>
                  <a:pt x="271723" y="1277570"/>
                </a:lnTo>
                <a:lnTo>
                  <a:pt x="174140" y="1335215"/>
                </a:lnTo>
                <a:lnTo>
                  <a:pt x="172457" y="1315303"/>
                </a:lnTo>
                <a:close/>
                <a:moveTo>
                  <a:pt x="1610398" y="1208387"/>
                </a:moveTo>
                <a:lnTo>
                  <a:pt x="1697816" y="1251024"/>
                </a:lnTo>
                <a:lnTo>
                  <a:pt x="1697369" y="1270832"/>
                </a:lnTo>
                <a:lnTo>
                  <a:pt x="1601446" y="1224047"/>
                </a:lnTo>
                <a:close/>
                <a:moveTo>
                  <a:pt x="232566" y="1200770"/>
                </a:moveTo>
                <a:lnTo>
                  <a:pt x="240745" y="1216812"/>
                </a:lnTo>
                <a:lnTo>
                  <a:pt x="160720" y="1254859"/>
                </a:lnTo>
                <a:lnTo>
                  <a:pt x="155991" y="1237178"/>
                </a:lnTo>
                <a:close/>
                <a:moveTo>
                  <a:pt x="1634958" y="1144690"/>
                </a:moveTo>
                <a:lnTo>
                  <a:pt x="1712099" y="1174082"/>
                </a:lnTo>
                <a:lnTo>
                  <a:pt x="1708482" y="1191966"/>
                </a:lnTo>
                <a:lnTo>
                  <a:pt x="1629176" y="1161750"/>
                </a:lnTo>
                <a:close/>
                <a:moveTo>
                  <a:pt x="204756" y="1138431"/>
                </a:moveTo>
                <a:lnTo>
                  <a:pt x="210455" y="1155515"/>
                </a:lnTo>
                <a:lnTo>
                  <a:pt x="141015" y="1181182"/>
                </a:lnTo>
                <a:lnTo>
                  <a:pt x="136727" y="1165150"/>
                </a:lnTo>
                <a:lnTo>
                  <a:pt x="136112" y="1163804"/>
                </a:lnTo>
                <a:close/>
                <a:moveTo>
                  <a:pt x="1656844" y="1080115"/>
                </a:moveTo>
                <a:lnTo>
                  <a:pt x="1729776" y="1100634"/>
                </a:lnTo>
                <a:lnTo>
                  <a:pt x="1723821" y="1116126"/>
                </a:lnTo>
                <a:lnTo>
                  <a:pt x="1723528" y="1117576"/>
                </a:lnTo>
                <a:lnTo>
                  <a:pt x="1651058" y="1097186"/>
                </a:lnTo>
                <a:close/>
                <a:moveTo>
                  <a:pt x="184625" y="1073110"/>
                </a:moveTo>
                <a:lnTo>
                  <a:pt x="188043" y="1088326"/>
                </a:lnTo>
                <a:lnTo>
                  <a:pt x="188810" y="1090624"/>
                </a:lnTo>
                <a:lnTo>
                  <a:pt x="112145" y="1111372"/>
                </a:lnTo>
                <a:lnTo>
                  <a:pt x="104560" y="1094778"/>
                </a:lnTo>
                <a:close/>
                <a:moveTo>
                  <a:pt x="1672722" y="1013691"/>
                </a:moveTo>
                <a:lnTo>
                  <a:pt x="1757141" y="1029446"/>
                </a:lnTo>
                <a:lnTo>
                  <a:pt x="1750574" y="1046531"/>
                </a:lnTo>
                <a:lnTo>
                  <a:pt x="1669493" y="1031399"/>
                </a:lnTo>
                <a:close/>
                <a:moveTo>
                  <a:pt x="170225" y="1006273"/>
                </a:moveTo>
                <a:lnTo>
                  <a:pt x="170936" y="1012170"/>
                </a:lnTo>
                <a:lnTo>
                  <a:pt x="173584" y="1023958"/>
                </a:lnTo>
                <a:lnTo>
                  <a:pt x="78475" y="1040728"/>
                </a:lnTo>
                <a:lnTo>
                  <a:pt x="67193" y="1024440"/>
                </a:lnTo>
                <a:close/>
                <a:moveTo>
                  <a:pt x="1681368" y="945892"/>
                </a:moveTo>
                <a:lnTo>
                  <a:pt x="1793516" y="956550"/>
                </a:lnTo>
                <a:lnTo>
                  <a:pt x="1783173" y="973649"/>
                </a:lnTo>
                <a:lnTo>
                  <a:pt x="1679909" y="963835"/>
                </a:lnTo>
                <a:close/>
                <a:moveTo>
                  <a:pt x="162034" y="938372"/>
                </a:moveTo>
                <a:lnTo>
                  <a:pt x="164191" y="956254"/>
                </a:lnTo>
                <a:lnTo>
                  <a:pt x="27981" y="967828"/>
                </a:lnTo>
                <a:lnTo>
                  <a:pt x="16164" y="950767"/>
                </a:lnTo>
                <a:close/>
                <a:moveTo>
                  <a:pt x="1683923" y="877596"/>
                </a:moveTo>
                <a:lnTo>
                  <a:pt x="1844621" y="878397"/>
                </a:lnTo>
                <a:lnTo>
                  <a:pt x="1831855" y="893168"/>
                </a:lnTo>
                <a:lnTo>
                  <a:pt x="1829946" y="896325"/>
                </a:lnTo>
                <a:lnTo>
                  <a:pt x="1684266" y="895598"/>
                </a:lnTo>
                <a:close/>
                <a:moveTo>
                  <a:pt x="14676" y="869273"/>
                </a:moveTo>
                <a:lnTo>
                  <a:pt x="160356" y="869999"/>
                </a:lnTo>
                <a:lnTo>
                  <a:pt x="160699" y="888001"/>
                </a:lnTo>
                <a:lnTo>
                  <a:pt x="0" y="887200"/>
                </a:lnTo>
                <a:lnTo>
                  <a:pt x="12766" y="872429"/>
                </a:lnTo>
                <a:close/>
                <a:moveTo>
                  <a:pt x="1816638" y="797770"/>
                </a:moveTo>
                <a:lnTo>
                  <a:pt x="1828455" y="814831"/>
                </a:lnTo>
                <a:lnTo>
                  <a:pt x="1682588" y="827227"/>
                </a:lnTo>
                <a:lnTo>
                  <a:pt x="1680430" y="809345"/>
                </a:lnTo>
                <a:close/>
                <a:moveTo>
                  <a:pt x="61447" y="791950"/>
                </a:moveTo>
                <a:lnTo>
                  <a:pt x="164713" y="801763"/>
                </a:lnTo>
                <a:lnTo>
                  <a:pt x="163253" y="819705"/>
                </a:lnTo>
                <a:lnTo>
                  <a:pt x="51105" y="809048"/>
                </a:lnTo>
                <a:close/>
                <a:moveTo>
                  <a:pt x="1766145" y="724870"/>
                </a:moveTo>
                <a:lnTo>
                  <a:pt x="1777427" y="741158"/>
                </a:lnTo>
                <a:lnTo>
                  <a:pt x="1674396" y="759325"/>
                </a:lnTo>
                <a:lnTo>
                  <a:pt x="1673685" y="753429"/>
                </a:lnTo>
                <a:lnTo>
                  <a:pt x="1670588" y="741719"/>
                </a:lnTo>
                <a:close/>
                <a:moveTo>
                  <a:pt x="94047" y="719066"/>
                </a:moveTo>
                <a:lnTo>
                  <a:pt x="175129" y="734198"/>
                </a:lnTo>
                <a:lnTo>
                  <a:pt x="171900" y="751906"/>
                </a:lnTo>
                <a:lnTo>
                  <a:pt x="87480" y="736151"/>
                </a:lnTo>
                <a:close/>
                <a:moveTo>
                  <a:pt x="1732475" y="654227"/>
                </a:moveTo>
                <a:lnTo>
                  <a:pt x="1740061" y="670822"/>
                </a:lnTo>
                <a:lnTo>
                  <a:pt x="1657733" y="693102"/>
                </a:lnTo>
                <a:lnTo>
                  <a:pt x="1653131" y="675699"/>
                </a:lnTo>
                <a:close/>
                <a:moveTo>
                  <a:pt x="121093" y="648021"/>
                </a:moveTo>
                <a:lnTo>
                  <a:pt x="193564" y="668412"/>
                </a:lnTo>
                <a:lnTo>
                  <a:pt x="187778" y="685483"/>
                </a:lnTo>
                <a:lnTo>
                  <a:pt x="114844" y="664963"/>
                </a:lnTo>
                <a:lnTo>
                  <a:pt x="120799" y="649471"/>
                </a:lnTo>
                <a:close/>
                <a:moveTo>
                  <a:pt x="1703605" y="584417"/>
                </a:moveTo>
                <a:lnTo>
                  <a:pt x="1707892" y="600448"/>
                </a:lnTo>
                <a:lnTo>
                  <a:pt x="1708508" y="601796"/>
                </a:lnTo>
                <a:lnTo>
                  <a:pt x="1640259" y="627022"/>
                </a:lnTo>
                <a:lnTo>
                  <a:pt x="1639049" y="622444"/>
                </a:lnTo>
                <a:lnTo>
                  <a:pt x="1633440" y="610352"/>
                </a:lnTo>
                <a:close/>
                <a:moveTo>
                  <a:pt x="136138" y="573632"/>
                </a:moveTo>
                <a:lnTo>
                  <a:pt x="215446" y="603848"/>
                </a:lnTo>
                <a:lnTo>
                  <a:pt x="209665" y="620908"/>
                </a:lnTo>
                <a:lnTo>
                  <a:pt x="132521" y="591516"/>
                </a:lnTo>
                <a:close/>
                <a:moveTo>
                  <a:pt x="1683900" y="510741"/>
                </a:moveTo>
                <a:lnTo>
                  <a:pt x="1688629" y="528423"/>
                </a:lnTo>
                <a:lnTo>
                  <a:pt x="1612275" y="564725"/>
                </a:lnTo>
                <a:lnTo>
                  <a:pt x="1604700" y="548396"/>
                </a:lnTo>
                <a:close/>
                <a:moveTo>
                  <a:pt x="147252" y="494765"/>
                </a:moveTo>
                <a:lnTo>
                  <a:pt x="243177" y="541551"/>
                </a:lnTo>
                <a:lnTo>
                  <a:pt x="234224" y="557210"/>
                </a:lnTo>
                <a:lnTo>
                  <a:pt x="146805" y="514573"/>
                </a:lnTo>
                <a:close/>
                <a:moveTo>
                  <a:pt x="1670480" y="430384"/>
                </a:moveTo>
                <a:lnTo>
                  <a:pt x="1672163" y="450296"/>
                </a:lnTo>
                <a:lnTo>
                  <a:pt x="1583450" y="502701"/>
                </a:lnTo>
                <a:lnTo>
                  <a:pt x="1573155" y="487877"/>
                </a:lnTo>
                <a:close/>
                <a:moveTo>
                  <a:pt x="149273" y="405169"/>
                </a:moveTo>
                <a:lnTo>
                  <a:pt x="277016" y="482359"/>
                </a:lnTo>
                <a:lnTo>
                  <a:pt x="268080" y="497989"/>
                </a:lnTo>
                <a:lnTo>
                  <a:pt x="148805" y="425916"/>
                </a:lnTo>
                <a:close/>
                <a:moveTo>
                  <a:pt x="195968" y="338361"/>
                </a:moveTo>
                <a:lnTo>
                  <a:pt x="314600" y="425459"/>
                </a:lnTo>
                <a:lnTo>
                  <a:pt x="302826" y="439145"/>
                </a:lnTo>
                <a:lnTo>
                  <a:pt x="173559" y="344239"/>
                </a:lnTo>
                <a:lnTo>
                  <a:pt x="192568" y="339792"/>
                </a:lnTo>
                <a:close/>
                <a:moveTo>
                  <a:pt x="1665887" y="337121"/>
                </a:moveTo>
                <a:lnTo>
                  <a:pt x="1664242" y="356571"/>
                </a:lnTo>
                <a:lnTo>
                  <a:pt x="1664553" y="360248"/>
                </a:lnTo>
                <a:lnTo>
                  <a:pt x="1544474" y="446578"/>
                </a:lnTo>
                <a:lnTo>
                  <a:pt x="1534206" y="431793"/>
                </a:lnTo>
                <a:close/>
                <a:moveTo>
                  <a:pt x="279257" y="303297"/>
                </a:moveTo>
                <a:lnTo>
                  <a:pt x="359087" y="373748"/>
                </a:lnTo>
                <a:lnTo>
                  <a:pt x="347347" y="387394"/>
                </a:lnTo>
                <a:lnTo>
                  <a:pt x="260839" y="311051"/>
                </a:lnTo>
                <a:close/>
                <a:moveTo>
                  <a:pt x="1595859" y="288337"/>
                </a:moveTo>
                <a:lnTo>
                  <a:pt x="1615448" y="295194"/>
                </a:lnTo>
                <a:lnTo>
                  <a:pt x="1504459" y="391189"/>
                </a:lnTo>
                <a:lnTo>
                  <a:pt x="1491819" y="378322"/>
                </a:lnTo>
                <a:close/>
                <a:moveTo>
                  <a:pt x="348471" y="263494"/>
                </a:moveTo>
                <a:lnTo>
                  <a:pt x="405504" y="323744"/>
                </a:lnTo>
                <a:lnTo>
                  <a:pt x="394934" y="332080"/>
                </a:lnTo>
                <a:lnTo>
                  <a:pt x="391923" y="335581"/>
                </a:lnTo>
                <a:lnTo>
                  <a:pt x="333116" y="273456"/>
                </a:lnTo>
                <a:close/>
                <a:moveTo>
                  <a:pt x="1512159" y="259039"/>
                </a:moveTo>
                <a:lnTo>
                  <a:pt x="1530860" y="265585"/>
                </a:lnTo>
                <a:lnTo>
                  <a:pt x="1456606" y="342477"/>
                </a:lnTo>
                <a:lnTo>
                  <a:pt x="1443988" y="329632"/>
                </a:lnTo>
                <a:close/>
                <a:moveTo>
                  <a:pt x="412110" y="221916"/>
                </a:moveTo>
                <a:lnTo>
                  <a:pt x="459114" y="281464"/>
                </a:lnTo>
                <a:lnTo>
                  <a:pt x="444980" y="292610"/>
                </a:lnTo>
                <a:lnTo>
                  <a:pt x="397097" y="231949"/>
                </a:lnTo>
                <a:lnTo>
                  <a:pt x="411019" y="222917"/>
                </a:lnTo>
                <a:close/>
                <a:moveTo>
                  <a:pt x="1443396" y="221678"/>
                </a:moveTo>
                <a:lnTo>
                  <a:pt x="1459286" y="230644"/>
                </a:lnTo>
                <a:lnTo>
                  <a:pt x="1406897" y="295670"/>
                </a:lnTo>
                <a:lnTo>
                  <a:pt x="1392300" y="285098"/>
                </a:lnTo>
                <a:close/>
                <a:moveTo>
                  <a:pt x="1379005" y="182170"/>
                </a:moveTo>
                <a:lnTo>
                  <a:pt x="1391896" y="192619"/>
                </a:lnTo>
                <a:lnTo>
                  <a:pt x="1393186" y="193347"/>
                </a:lnTo>
                <a:lnTo>
                  <a:pt x="1351622" y="255636"/>
                </a:lnTo>
                <a:lnTo>
                  <a:pt x="1337034" y="245070"/>
                </a:lnTo>
                <a:close/>
                <a:moveTo>
                  <a:pt x="468008" y="170577"/>
                </a:moveTo>
                <a:lnTo>
                  <a:pt x="513069" y="239589"/>
                </a:lnTo>
                <a:lnTo>
                  <a:pt x="510638" y="240828"/>
                </a:lnTo>
                <a:lnTo>
                  <a:pt x="498586" y="250333"/>
                </a:lnTo>
                <a:lnTo>
                  <a:pt x="454568" y="182920"/>
                </a:lnTo>
                <a:close/>
                <a:moveTo>
                  <a:pt x="1319759" y="134146"/>
                </a:moveTo>
                <a:lnTo>
                  <a:pt x="1333978" y="145672"/>
                </a:lnTo>
                <a:lnTo>
                  <a:pt x="1294036" y="219016"/>
                </a:lnTo>
                <a:lnTo>
                  <a:pt x="1277891" y="211027"/>
                </a:lnTo>
                <a:close/>
                <a:moveTo>
                  <a:pt x="523355" y="113305"/>
                </a:moveTo>
                <a:lnTo>
                  <a:pt x="573987" y="208530"/>
                </a:lnTo>
                <a:lnTo>
                  <a:pt x="557949" y="216707"/>
                </a:lnTo>
                <a:lnTo>
                  <a:pt x="511350" y="129068"/>
                </a:lnTo>
                <a:close/>
                <a:moveTo>
                  <a:pt x="1261668" y="77024"/>
                </a:moveTo>
                <a:lnTo>
                  <a:pt x="1274734" y="92144"/>
                </a:lnTo>
                <a:lnTo>
                  <a:pt x="1232872" y="188750"/>
                </a:lnTo>
                <a:lnTo>
                  <a:pt x="1216718" y="180757"/>
                </a:lnTo>
                <a:close/>
                <a:moveTo>
                  <a:pt x="879964" y="47539"/>
                </a:moveTo>
                <a:lnTo>
                  <a:pt x="896536" y="48415"/>
                </a:lnTo>
                <a:lnTo>
                  <a:pt x="898006" y="48246"/>
                </a:lnTo>
                <a:lnTo>
                  <a:pt x="900930" y="121496"/>
                </a:lnTo>
                <a:lnTo>
                  <a:pt x="882930" y="121839"/>
                </a:lnTo>
                <a:close/>
                <a:moveTo>
                  <a:pt x="803804" y="43511"/>
                </a:moveTo>
                <a:lnTo>
                  <a:pt x="822082" y="44478"/>
                </a:lnTo>
                <a:lnTo>
                  <a:pt x="832792" y="126618"/>
                </a:lnTo>
                <a:lnTo>
                  <a:pt x="814920" y="128774"/>
                </a:lnTo>
                <a:close/>
                <a:moveTo>
                  <a:pt x="577653" y="42008"/>
                </a:moveTo>
                <a:lnTo>
                  <a:pt x="634782" y="177534"/>
                </a:lnTo>
                <a:lnTo>
                  <a:pt x="618704" y="185731"/>
                </a:lnTo>
                <a:lnTo>
                  <a:pt x="565079" y="58518"/>
                </a:lnTo>
                <a:close/>
                <a:moveTo>
                  <a:pt x="973404" y="39567"/>
                </a:moveTo>
                <a:lnTo>
                  <a:pt x="969228" y="123258"/>
                </a:lnTo>
                <a:lnTo>
                  <a:pt x="951312" y="121130"/>
                </a:lnTo>
                <a:lnTo>
                  <a:pt x="955278" y="41654"/>
                </a:lnTo>
                <a:close/>
                <a:moveTo>
                  <a:pt x="723233" y="31443"/>
                </a:moveTo>
                <a:lnTo>
                  <a:pt x="742691" y="35995"/>
                </a:lnTo>
                <a:lnTo>
                  <a:pt x="765354" y="137622"/>
                </a:lnTo>
                <a:lnTo>
                  <a:pt x="747791" y="141567"/>
                </a:lnTo>
                <a:close/>
                <a:moveTo>
                  <a:pt x="1051847" y="25765"/>
                </a:moveTo>
                <a:lnTo>
                  <a:pt x="1037014" y="131308"/>
                </a:lnTo>
                <a:lnTo>
                  <a:pt x="1019135" y="129184"/>
                </a:lnTo>
                <a:lnTo>
                  <a:pt x="1032869" y="31462"/>
                </a:lnTo>
                <a:close/>
                <a:moveTo>
                  <a:pt x="633115" y="6990"/>
                </a:moveTo>
                <a:lnTo>
                  <a:pt x="651107" y="14566"/>
                </a:lnTo>
                <a:lnTo>
                  <a:pt x="654699" y="15406"/>
                </a:lnTo>
                <a:lnTo>
                  <a:pt x="699105" y="154429"/>
                </a:lnTo>
                <a:lnTo>
                  <a:pt x="682029" y="160125"/>
                </a:lnTo>
                <a:close/>
                <a:moveTo>
                  <a:pt x="1203134" y="4273"/>
                </a:moveTo>
                <a:lnTo>
                  <a:pt x="1213236" y="20976"/>
                </a:lnTo>
                <a:lnTo>
                  <a:pt x="1215649" y="23769"/>
                </a:lnTo>
                <a:lnTo>
                  <a:pt x="1169442" y="163605"/>
                </a:lnTo>
                <a:lnTo>
                  <a:pt x="1152188" y="158449"/>
                </a:lnTo>
                <a:close/>
                <a:moveTo>
                  <a:pt x="1137683" y="0"/>
                </a:moveTo>
                <a:lnTo>
                  <a:pt x="1104046" y="144062"/>
                </a:lnTo>
                <a:lnTo>
                  <a:pt x="1086767" y="138898"/>
                </a:lnTo>
                <a:lnTo>
                  <a:pt x="1117806" y="5966"/>
                </a:lnTo>
                <a:close/>
              </a:path>
            </a:pathLst>
          </a:custGeom>
          <a:solidFill>
            <a:srgbClr val="B7CCB4"/>
          </a:solidFill>
          <a:ln>
            <a:noFill/>
          </a:ln>
        </p:spPr>
        <p:style>
          <a:lnRef idx="2">
            <a:srgbClr val="FFCA33">
              <a:shade val="50000"/>
            </a:srgbClr>
          </a:lnRef>
          <a:fillRef idx="1">
            <a:srgbClr val="FFCA33"/>
          </a:fillRef>
          <a:effectRef idx="0">
            <a:srgbClr val="FFCA33"/>
          </a:effectRef>
          <a:fontRef idx="minor">
            <a:srgbClr val="FFFFFF"/>
          </a:fontRef>
        </p:style>
        <p:txBody>
          <a:bodyPr rtlCol="0" anchor="ctr">
            <a:normAutofit/>
          </a:bodyPr>
          <a:p>
            <a:pPr algn="ctr"/>
            <a:endParaRPr lang="zh-CN" altLang="en-US">
              <a:latin typeface="Arial" panose="02080604020202020204" pitchFamily="34" charset="0"/>
              <a:ea typeface="微软雅黑" panose="020B0503020204020204" pitchFamily="34" charset="-122"/>
              <a:sym typeface="Arial" panose="0208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767205" y="2606040"/>
            <a:ext cx="9207500" cy="1099185"/>
          </a:xfrm>
        </p:spPr>
        <p:txBody>
          <a:bodyPr lIns="121917" tIns="60958" rIns="121917" bIns="60958" anchor="ctr">
            <a:noAutofit/>
          </a:bodyPr>
          <a:lstStyle/>
          <a:p>
            <a:pPr marL="228600" marR="0" indent="-228600" defTabSz="914400" eaLnBrk="0" hangingPunct="0">
              <a:lnSpc>
                <a:spcPct val="130000"/>
              </a:lnSpc>
              <a:spcAft>
                <a:spcPts val="0"/>
              </a:spcAft>
              <a:buClrTx/>
              <a:buSzTx/>
              <a:buFontTx/>
              <a:buNone/>
              <a:defRPr/>
            </a:pPr>
            <a:r>
              <a:rPr lang="zh-CN" altLang="en-US" sz="4800" b="1" noProof="0" dirty="0">
                <a:solidFill>
                  <a:schemeClr val="accent1">
                    <a:lumMod val="75000"/>
                  </a:schemeClr>
                </a:solidFill>
                <a:cs typeface="+mj-cs"/>
                <a:sym typeface="+mn-ea"/>
              </a:rPr>
              <a:t>合作区与分中心基本情况介绍</a:t>
            </a:r>
            <a:endParaRPr kumimoji="0" lang="zh-CN" altLang="en-US" sz="4800" b="1" i="0" u="none" strike="noStrike" kern="1200" cap="none" spc="150" normalizeH="0" baseline="0" noProof="0" dirty="0" smtClean="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j-cs"/>
            </a:endParaRPr>
          </a:p>
        </p:txBody>
      </p:sp>
      <p:cxnSp>
        <p:nvCxnSpPr>
          <p:cNvPr id="13" name="直接连接符 12"/>
          <p:cNvCxnSpPr/>
          <p:nvPr/>
        </p:nvCxnSpPr>
        <p:spPr>
          <a:xfrm flipV="1">
            <a:off x="3495675" y="2562225"/>
            <a:ext cx="5305425" cy="1905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4857750" y="1524000"/>
            <a:ext cx="2286000" cy="666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4582" name="Rectangle 1"/>
          <p:cNvSpPr/>
          <p:nvPr/>
        </p:nvSpPr>
        <p:spPr>
          <a:xfrm>
            <a:off x="4857750" y="1623060"/>
            <a:ext cx="2286000" cy="443230"/>
          </a:xfrm>
          <a:prstGeom prst="rect">
            <a:avLst/>
          </a:prstGeom>
          <a:noFill/>
          <a:ln w="9525">
            <a:noFill/>
          </a:ln>
        </p:spPr>
        <p:txBody>
          <a:bodyPr lIns="121917" tIns="60958" rIns="121917" bIns="60958" anchor="ctr" anchorCtr="0">
            <a:spAutoFit/>
          </a:bodyPr>
          <a:lstStyle/>
          <a:p>
            <a:pPr algn="ctr">
              <a:buNone/>
            </a:pPr>
            <a:r>
              <a:rPr lang="zh-CN" altLang="en-US" sz="2100" b="1" dirty="0">
                <a:solidFill>
                  <a:schemeClr val="bg1"/>
                </a:solidFill>
                <a:latin typeface="微软雅黑" panose="020B0503020204020204" pitchFamily="34" charset="-122"/>
                <a:ea typeface="微软雅黑" panose="020B0503020204020204" pitchFamily="34" charset="-122"/>
              </a:rPr>
              <a:t>第三部分</a:t>
            </a:r>
            <a:endParaRPr lang="zh-CN" altLang="en-US" sz="2100" b="1" dirty="0">
              <a:solidFill>
                <a:schemeClr val="bg1"/>
              </a:solidFill>
              <a:latin typeface="微软雅黑" panose="020B0503020204020204" pitchFamily="34" charset="-122"/>
              <a:ea typeface="微软雅黑" panose="020B0503020204020204" pitchFamily="34" charset="-122"/>
            </a:endParaRPr>
          </a:p>
        </p:txBody>
      </p:sp>
      <p:cxnSp>
        <p:nvCxnSpPr>
          <p:cNvPr id="9" name="直接连接符 8"/>
          <p:cNvCxnSpPr/>
          <p:nvPr/>
        </p:nvCxnSpPr>
        <p:spPr>
          <a:xfrm flipV="1">
            <a:off x="3495675" y="3705225"/>
            <a:ext cx="5305425" cy="19051"/>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图片 99"/>
          <p:cNvPicPr/>
          <p:nvPr/>
        </p:nvPicPr>
        <p:blipFill>
          <a:blip r:embed="rId1"/>
          <a:stretch>
            <a:fillRect/>
          </a:stretch>
        </p:blipFill>
        <p:spPr>
          <a:xfrm>
            <a:off x="1901825" y="1497330"/>
            <a:ext cx="3072130" cy="4378325"/>
          </a:xfrm>
          <a:prstGeom prst="rect">
            <a:avLst/>
          </a:prstGeom>
          <a:noFill/>
          <a:ln w="9525">
            <a:noFill/>
          </a:ln>
        </p:spPr>
      </p:pic>
      <p:sp>
        <p:nvSpPr>
          <p:cNvPr id="4" name="矩形 4"/>
          <p:cNvSpPr/>
          <p:nvPr>
            <p:custDataLst>
              <p:tags r:id="rId2"/>
            </p:custDataLst>
          </p:nvPr>
        </p:nvSpPr>
        <p:spPr>
          <a:xfrm>
            <a:off x="1524000" y="1219200"/>
            <a:ext cx="3048000" cy="4114800"/>
          </a:xfrm>
          <a:prstGeom prst="rect">
            <a:avLst/>
          </a:prstGeom>
          <a:noFill/>
          <a:ln w="381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lnSpc>
                <a:spcPct val="120000"/>
              </a:lnSpc>
            </a:pPr>
            <a:endParaRPr sz="1800">
              <a:solidFill>
                <a:schemeClr val="lt1"/>
              </a:solidFill>
              <a:latin typeface="微软雅黑" panose="020B0503020204020204" pitchFamily="34" charset="-122"/>
              <a:ea typeface="微软雅黑" panose="020B0503020204020204" pitchFamily="34" charset="-122"/>
              <a:sym typeface="Arial" panose="02080604020202020204" pitchFamily="34" charset="0"/>
            </a:endParaRPr>
          </a:p>
        </p:txBody>
      </p:sp>
      <p:sp>
        <p:nvSpPr>
          <p:cNvPr id="6" name="矩形 2"/>
          <p:cNvSpPr/>
          <p:nvPr>
            <p:custDataLst>
              <p:tags r:id="rId3"/>
            </p:custDataLst>
          </p:nvPr>
        </p:nvSpPr>
        <p:spPr>
          <a:xfrm>
            <a:off x="603885" y="1592784"/>
            <a:ext cx="2133600" cy="1188707"/>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800">
              <a:solidFill>
                <a:schemeClr val="lt1"/>
              </a:solidFill>
              <a:latin typeface="微软雅黑" panose="020B0503020204020204" pitchFamily="34" charset="-122"/>
              <a:ea typeface="微软雅黑" panose="020B0503020204020204" pitchFamily="34" charset="-122"/>
            </a:endParaRPr>
          </a:p>
        </p:txBody>
      </p:sp>
      <p:sp>
        <p:nvSpPr>
          <p:cNvPr id="7" name="文本框 6"/>
          <p:cNvSpPr txBox="1"/>
          <p:nvPr>
            <p:custDataLst>
              <p:tags r:id="rId4"/>
            </p:custDataLst>
          </p:nvPr>
        </p:nvSpPr>
        <p:spPr>
          <a:xfrm>
            <a:off x="730885" y="1719580"/>
            <a:ext cx="2133600" cy="1188720"/>
          </a:xfrm>
          <a:prstGeom prst="rect">
            <a:avLst/>
          </a:prstGeom>
          <a:noFill/>
        </p:spPr>
        <p:txBody>
          <a:bodyPr wrap="square" lIns="63500" tIns="25400" rIns="63500" bIns="25400" rtlCol="0" anchor="ctr" anchorCtr="0">
            <a:normAutofit/>
          </a:bodyPr>
          <a:lstStyle/>
          <a:p>
            <a:pPr algn="ctr">
              <a:lnSpc>
                <a:spcPct val="110000"/>
              </a:lnSpc>
              <a:spcBef>
                <a:spcPts val="0"/>
              </a:spcBef>
              <a:spcAft>
                <a:spcPts val="0"/>
              </a:spcAft>
              <a:buSzPct val="100000"/>
              <a:buNone/>
            </a:pPr>
            <a:r>
              <a:rPr lang="zh-CN" altLang="en-US" sz="3300" b="1" spc="170">
                <a:solidFill>
                  <a:schemeClr val="accent1"/>
                </a:solidFill>
                <a:ea typeface="汉仪君黑-55W" panose="00020600040101010101" charset="-122"/>
              </a:rPr>
              <a:t>深汕合作区介绍</a:t>
            </a:r>
            <a:endParaRPr lang="zh-CN" altLang="en-US" sz="3300" b="1" spc="170">
              <a:solidFill>
                <a:schemeClr val="accent1"/>
              </a:solidFill>
              <a:ea typeface="汉仪君黑-55W" panose="00020600040101010101" charset="-122"/>
            </a:endParaRPr>
          </a:p>
        </p:txBody>
      </p:sp>
      <p:cxnSp>
        <p:nvCxnSpPr>
          <p:cNvPr id="26" name="直接连接符 25"/>
          <p:cNvCxnSpPr/>
          <p:nvPr>
            <p:custDataLst>
              <p:tags r:id="rId5"/>
            </p:custDataLst>
          </p:nvPr>
        </p:nvCxnSpPr>
        <p:spPr>
          <a:xfrm>
            <a:off x="6224607" y="2657939"/>
            <a:ext cx="4652143" cy="0"/>
          </a:xfrm>
          <a:prstGeom prst="line">
            <a:avLst/>
          </a:prstGeom>
          <a:ln w="6350">
            <a:gradFill flip="none" rotWithShape="1">
              <a:gsLst>
                <a:gs pos="0">
                  <a:schemeClr val="bg1">
                    <a:alpha val="0"/>
                  </a:schemeClr>
                </a:gs>
                <a:gs pos="34000">
                  <a:schemeClr val="accent1">
                    <a:lumMod val="75000"/>
                  </a:schemeClr>
                </a:gs>
                <a:gs pos="71000">
                  <a:schemeClr val="accent1">
                    <a:lumMod val="60000"/>
                    <a:lumOff val="40000"/>
                  </a:schemeClr>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custDataLst>
              <p:tags r:id="rId6"/>
            </p:custDataLst>
          </p:nvPr>
        </p:nvSpPr>
        <p:spPr>
          <a:xfrm>
            <a:off x="6102985" y="958850"/>
            <a:ext cx="4935220" cy="1544320"/>
          </a:xfrm>
          <a:prstGeom prst="rect">
            <a:avLst/>
          </a:prstGeom>
          <a:noFill/>
        </p:spPr>
        <p:txBody>
          <a:bodyPr wrap="square" rtlCol="0" anchor="ctr" anchorCtr="0">
            <a:normAutofit fontScale="92500"/>
          </a:bodyPr>
          <a:lstStyle/>
          <a:p>
            <a:pPr>
              <a:lnSpc>
                <a:spcPct val="120000"/>
              </a:lnSpc>
              <a:spcBef>
                <a:spcPts val="0"/>
              </a:spcBef>
              <a:spcAft>
                <a:spcPts val="800"/>
              </a:spcAft>
              <a:buSzPct val="100000"/>
            </a:pPr>
            <a:r>
              <a:rPr lang="zh-CN" altLang="en-US" sz="1800" spc="60" dirty="0">
                <a:solidFill>
                  <a:schemeClr val="tx1">
                    <a:lumMod val="85000"/>
                    <a:lumOff val="15000"/>
                  </a:schemeClr>
                </a:solidFill>
                <a:ea typeface="汉仪君黑-55W" panose="00020600040101010101" charset="-122"/>
              </a:rPr>
              <a:t>深汕特别合作区，是中国首个特别合作区 ，位于广东省汕尾市西部，总面积468.3平方千米，由鹅埠、小漠、赤石、鲘门四个街道组成 </a:t>
            </a:r>
            <a:r>
              <a:rPr lang="zh-CN" altLang="en-US" sz="1800" spc="60" dirty="0" smtClean="0">
                <a:solidFill>
                  <a:schemeClr val="tx1">
                    <a:lumMod val="85000"/>
                    <a:lumOff val="15000"/>
                  </a:schemeClr>
                </a:solidFill>
                <a:ea typeface="汉仪君黑-55W" panose="00020600040101010101" charset="-122"/>
              </a:rPr>
              <a:t>，海岸线</a:t>
            </a:r>
            <a:r>
              <a:rPr lang="zh-CN" altLang="en-US" sz="1800" spc="60" dirty="0">
                <a:solidFill>
                  <a:schemeClr val="tx1">
                    <a:lumMod val="85000"/>
                    <a:lumOff val="15000"/>
                  </a:schemeClr>
                </a:solidFill>
                <a:ea typeface="汉仪君黑-55W" panose="00020600040101010101" charset="-122"/>
              </a:rPr>
              <a:t>长50.9千米，海域面积1152平方千米。  </a:t>
            </a:r>
            <a:endParaRPr lang="zh-CN" altLang="en-US" sz="1800" spc="60" dirty="0">
              <a:solidFill>
                <a:schemeClr val="tx1">
                  <a:lumMod val="85000"/>
                  <a:lumOff val="15000"/>
                </a:schemeClr>
              </a:solidFill>
              <a:ea typeface="汉仪君黑-55W" panose="00020600040101010101" charset="-122"/>
            </a:endParaRPr>
          </a:p>
        </p:txBody>
      </p:sp>
      <p:sp>
        <p:nvSpPr>
          <p:cNvPr id="16" name="文本框 15"/>
          <p:cNvSpPr txBox="1"/>
          <p:nvPr>
            <p:custDataLst>
              <p:tags r:id="rId7"/>
            </p:custDataLst>
          </p:nvPr>
        </p:nvSpPr>
        <p:spPr>
          <a:xfrm>
            <a:off x="6102985" y="2800350"/>
            <a:ext cx="4935220" cy="1578610"/>
          </a:xfrm>
          <a:prstGeom prst="rect">
            <a:avLst/>
          </a:prstGeom>
          <a:noFill/>
        </p:spPr>
        <p:txBody>
          <a:bodyPr wrap="square" rtlCol="0" anchor="ctr" anchorCtr="0">
            <a:noAutofit/>
          </a:bodyPr>
          <a:lstStyle/>
          <a:p>
            <a:pPr>
              <a:lnSpc>
                <a:spcPct val="120000"/>
              </a:lnSpc>
              <a:spcBef>
                <a:spcPts val="0"/>
              </a:spcBef>
              <a:spcAft>
                <a:spcPts val="800"/>
              </a:spcAft>
              <a:buSzPct val="100000"/>
            </a:pPr>
            <a:r>
              <a:rPr lang="zh-CN" altLang="en-US" sz="1800" spc="90">
                <a:solidFill>
                  <a:schemeClr val="tx1">
                    <a:lumMod val="85000"/>
                    <a:lumOff val="15000"/>
                  </a:schemeClr>
                </a:solidFill>
                <a:ea typeface="汉仪君黑-55W" panose="00020600040101010101" charset="-122"/>
              </a:rPr>
              <a:t>深汕特别合作区有深汕高速、324国道、厦深铁路、潮莞高速和中远期规划建设的深汕城际轨道、广汕铁路均贯穿境内。 2019年，深汕特别合作区GDP46.8亿元，同比增长23.1%，居深圳市首位。</a:t>
            </a:r>
            <a:endParaRPr lang="zh-CN" altLang="en-US" sz="1800" spc="90">
              <a:solidFill>
                <a:schemeClr val="tx1">
                  <a:lumMod val="85000"/>
                  <a:lumOff val="15000"/>
                </a:schemeClr>
              </a:solidFill>
              <a:ea typeface="汉仪君黑-55W" panose="00020600040101010101" charset="-122"/>
            </a:endParaRPr>
          </a:p>
        </p:txBody>
      </p:sp>
      <p:cxnSp>
        <p:nvCxnSpPr>
          <p:cNvPr id="8" name="直接连接符 4"/>
          <p:cNvCxnSpPr/>
          <p:nvPr>
            <p:custDataLst>
              <p:tags r:id="rId8"/>
            </p:custDataLst>
          </p:nvPr>
        </p:nvCxnSpPr>
        <p:spPr>
          <a:xfrm>
            <a:off x="6224607" y="4502349"/>
            <a:ext cx="4652143" cy="0"/>
          </a:xfrm>
          <a:prstGeom prst="line">
            <a:avLst/>
          </a:prstGeom>
          <a:ln w="6350">
            <a:gradFill flip="none" rotWithShape="1">
              <a:gsLst>
                <a:gs pos="0">
                  <a:schemeClr val="bg1">
                    <a:alpha val="0"/>
                  </a:schemeClr>
                </a:gs>
                <a:gs pos="34000">
                  <a:schemeClr val="accent1">
                    <a:lumMod val="75000"/>
                  </a:schemeClr>
                </a:gs>
                <a:gs pos="71000">
                  <a:schemeClr val="accent1">
                    <a:lumMod val="60000"/>
                    <a:lumOff val="40000"/>
                  </a:schemeClr>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0" name="文本框 5"/>
          <p:cNvSpPr txBox="1"/>
          <p:nvPr>
            <p:custDataLst>
              <p:tags r:id="rId9"/>
            </p:custDataLst>
          </p:nvPr>
        </p:nvSpPr>
        <p:spPr>
          <a:xfrm>
            <a:off x="6103102" y="4625572"/>
            <a:ext cx="4934987" cy="1709088"/>
          </a:xfrm>
          <a:prstGeom prst="rect">
            <a:avLst/>
          </a:prstGeom>
          <a:noFill/>
        </p:spPr>
        <p:txBody>
          <a:bodyPr wrap="square" rtlCol="0" anchor="ctr" anchorCtr="0">
            <a:noAutofit/>
          </a:bodyPr>
          <a:lstStyle/>
          <a:p>
            <a:pPr>
              <a:lnSpc>
                <a:spcPct val="120000"/>
              </a:lnSpc>
              <a:spcBef>
                <a:spcPts val="0"/>
              </a:spcBef>
              <a:spcAft>
                <a:spcPts val="800"/>
              </a:spcAft>
              <a:buSzPct val="100000"/>
            </a:pPr>
            <a:r>
              <a:rPr lang="zh-CN" altLang="en-US" sz="1800" spc="60">
                <a:solidFill>
                  <a:schemeClr val="tx1">
                    <a:lumMod val="85000"/>
                    <a:lumOff val="15000"/>
                  </a:schemeClr>
                </a:solidFill>
                <a:ea typeface="汉仪君黑-55W" panose="00020600040101010101" charset="-122"/>
              </a:rPr>
              <a:t>深汕特别合作区境内是古代海上丝绸之路的重要节点，孙中山在《建国方略》中提出，要在这里建设南方大港和重要商埠，大安峒革命烈士纪念墓园、彭湃宣传革命旧址、东纵六支战斗遗址等众多红色遗迹。</a:t>
            </a:r>
            <a:endParaRPr lang="zh-CN" altLang="en-US" sz="1800" spc="60">
              <a:solidFill>
                <a:schemeClr val="tx1">
                  <a:lumMod val="85000"/>
                  <a:lumOff val="15000"/>
                </a:schemeClr>
              </a:solidFill>
              <a:ea typeface="汉仪君黑-55W" panose="00020600040101010101" charset="-122"/>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任意多边形: 形状 79"/>
          <p:cNvSpPr/>
          <p:nvPr>
            <p:custDataLst>
              <p:tags r:id="rId1"/>
            </p:custDataLst>
          </p:nvPr>
        </p:nvSpPr>
        <p:spPr>
          <a:xfrm rot="2700000">
            <a:off x="6776778" y="1381018"/>
            <a:ext cx="2598389" cy="2598389"/>
          </a:xfrm>
          <a:custGeom>
            <a:avLst/>
            <a:gdLst>
              <a:gd name="connsiteX0" fmla="*/ 0 w 2434999"/>
              <a:gd name="connsiteY0" fmla="*/ 0 h 2434999"/>
              <a:gd name="connsiteX1" fmla="*/ 2435000 w 2434999"/>
              <a:gd name="connsiteY1" fmla="*/ 0 h 2434999"/>
              <a:gd name="connsiteX2" fmla="*/ 2435000 w 2434999"/>
              <a:gd name="connsiteY2" fmla="*/ 2435000 h 2434999"/>
              <a:gd name="connsiteX3" fmla="*/ 0 w 2434999"/>
              <a:gd name="connsiteY3" fmla="*/ 2435000 h 2434999"/>
            </a:gdLst>
            <a:ahLst/>
            <a:cxnLst>
              <a:cxn ang="0">
                <a:pos x="connsiteX0" y="connsiteY0"/>
              </a:cxn>
              <a:cxn ang="0">
                <a:pos x="connsiteX1" y="connsiteY1"/>
              </a:cxn>
              <a:cxn ang="0">
                <a:pos x="connsiteX2" y="connsiteY2"/>
              </a:cxn>
              <a:cxn ang="0">
                <a:pos x="connsiteX3" y="connsiteY3"/>
              </a:cxn>
            </a:cxnLst>
            <a:rect l="l" t="t" r="r" b="b"/>
            <a:pathLst>
              <a:path w="2434999" h="2434999">
                <a:moveTo>
                  <a:pt x="0" y="0"/>
                </a:moveTo>
                <a:lnTo>
                  <a:pt x="2435000" y="0"/>
                </a:lnTo>
                <a:lnTo>
                  <a:pt x="2435000" y="2435000"/>
                </a:lnTo>
                <a:lnTo>
                  <a:pt x="0" y="2435000"/>
                </a:lnTo>
                <a:close/>
              </a:path>
            </a:pathLst>
          </a:custGeom>
          <a:solidFill>
            <a:srgbClr val="EFEFEF">
              <a:alpha val="99000"/>
            </a:srgbClr>
          </a:solidFill>
          <a:ln w="12836" cap="flat">
            <a:noFill/>
            <a:prstDash val="solid"/>
            <a:miter/>
          </a:ln>
        </p:spPr>
        <p:txBody>
          <a:bodyPr rtlCol="0" anchor="ctr"/>
          <a:lstStyle/>
          <a:p>
            <a:endParaRPr lang="zh-CN" altLang="en-US" sz="1800" dirty="0"/>
          </a:p>
        </p:txBody>
      </p:sp>
      <p:sp>
        <p:nvSpPr>
          <p:cNvPr id="90" name="任意多边形: 形状 89"/>
          <p:cNvSpPr/>
          <p:nvPr>
            <p:custDataLst>
              <p:tags r:id="rId2"/>
            </p:custDataLst>
          </p:nvPr>
        </p:nvSpPr>
        <p:spPr>
          <a:xfrm rot="2700000">
            <a:off x="6740877" y="1368371"/>
            <a:ext cx="2620041" cy="2620041"/>
          </a:xfrm>
          <a:custGeom>
            <a:avLst/>
            <a:gdLst>
              <a:gd name="connsiteX0" fmla="*/ 0 w 2161525"/>
              <a:gd name="connsiteY0" fmla="*/ 0 h 2161525"/>
              <a:gd name="connsiteX1" fmla="*/ 2161526 w 2161525"/>
              <a:gd name="connsiteY1" fmla="*/ 0 h 2161525"/>
              <a:gd name="connsiteX2" fmla="*/ 2161526 w 2161525"/>
              <a:gd name="connsiteY2" fmla="*/ 2161526 h 2161525"/>
              <a:gd name="connsiteX3" fmla="*/ 0 w 2161525"/>
              <a:gd name="connsiteY3" fmla="*/ 2161526 h 2161525"/>
            </a:gdLst>
            <a:ahLst/>
            <a:cxnLst>
              <a:cxn ang="0">
                <a:pos x="connsiteX0" y="connsiteY0"/>
              </a:cxn>
              <a:cxn ang="0">
                <a:pos x="connsiteX1" y="connsiteY1"/>
              </a:cxn>
              <a:cxn ang="0">
                <a:pos x="connsiteX2" y="connsiteY2"/>
              </a:cxn>
              <a:cxn ang="0">
                <a:pos x="connsiteX3" y="connsiteY3"/>
              </a:cxn>
            </a:cxnLst>
            <a:rect l="l" t="t" r="r" b="b"/>
            <a:pathLst>
              <a:path w="2161525" h="2161525">
                <a:moveTo>
                  <a:pt x="0" y="0"/>
                </a:moveTo>
                <a:lnTo>
                  <a:pt x="2161526" y="0"/>
                </a:lnTo>
                <a:lnTo>
                  <a:pt x="2161526" y="2161526"/>
                </a:lnTo>
                <a:lnTo>
                  <a:pt x="0" y="2161526"/>
                </a:lnTo>
                <a:close/>
              </a:path>
            </a:pathLst>
          </a:custGeom>
          <a:solidFill>
            <a:srgbClr val="EFEFEF">
              <a:alpha val="99000"/>
            </a:srgbClr>
          </a:solidFill>
          <a:ln w="11402" cap="flat">
            <a:noFill/>
            <a:prstDash val="solid"/>
            <a:miter/>
          </a:ln>
        </p:spPr>
        <p:txBody>
          <a:bodyPr rtlCol="0" anchor="ctr"/>
          <a:lstStyle/>
          <a:p>
            <a:endParaRPr lang="zh-CN" altLang="en-US" sz="1800"/>
          </a:p>
        </p:txBody>
      </p:sp>
      <p:sp>
        <p:nvSpPr>
          <p:cNvPr id="92" name="任意多边形: 形状 91"/>
          <p:cNvSpPr/>
          <p:nvPr>
            <p:custDataLst>
              <p:tags r:id="rId3"/>
            </p:custDataLst>
          </p:nvPr>
        </p:nvSpPr>
        <p:spPr>
          <a:xfrm rot="2700000">
            <a:off x="6720571" y="1301348"/>
            <a:ext cx="2299276" cy="2299276"/>
          </a:xfrm>
          <a:custGeom>
            <a:avLst/>
            <a:gdLst>
              <a:gd name="connsiteX0" fmla="*/ 0 w 1896895"/>
              <a:gd name="connsiteY0" fmla="*/ 0 h 1896895"/>
              <a:gd name="connsiteX1" fmla="*/ 1896896 w 1896895"/>
              <a:gd name="connsiteY1" fmla="*/ 0 h 1896895"/>
              <a:gd name="connsiteX2" fmla="*/ 1896896 w 1896895"/>
              <a:gd name="connsiteY2" fmla="*/ 1896896 h 1896895"/>
              <a:gd name="connsiteX3" fmla="*/ 0 w 1896895"/>
              <a:gd name="connsiteY3" fmla="*/ 1896896 h 1896895"/>
            </a:gdLst>
            <a:ahLst/>
            <a:cxnLst>
              <a:cxn ang="0">
                <a:pos x="connsiteX0" y="connsiteY0"/>
              </a:cxn>
              <a:cxn ang="0">
                <a:pos x="connsiteX1" y="connsiteY1"/>
              </a:cxn>
              <a:cxn ang="0">
                <a:pos x="connsiteX2" y="connsiteY2"/>
              </a:cxn>
              <a:cxn ang="0">
                <a:pos x="connsiteX3" y="connsiteY3"/>
              </a:cxn>
            </a:cxnLst>
            <a:rect l="l" t="t" r="r" b="b"/>
            <a:pathLst>
              <a:path w="1896895" h="1896895">
                <a:moveTo>
                  <a:pt x="0" y="0"/>
                </a:moveTo>
                <a:lnTo>
                  <a:pt x="1896896" y="0"/>
                </a:lnTo>
                <a:lnTo>
                  <a:pt x="1896896" y="1896896"/>
                </a:lnTo>
                <a:lnTo>
                  <a:pt x="0" y="1896896"/>
                </a:lnTo>
                <a:close/>
              </a:path>
            </a:pathLst>
          </a:custGeom>
          <a:noFill/>
          <a:ln w="11402" cap="flat">
            <a:solidFill>
              <a:srgbClr val="0F0F0F">
                <a:alpha val="30000"/>
              </a:srgbClr>
            </a:solidFill>
            <a:prstDash val="solid"/>
            <a:miter/>
          </a:ln>
        </p:spPr>
        <p:txBody>
          <a:bodyPr rtlCol="0" anchor="ctr"/>
          <a:lstStyle/>
          <a:p>
            <a:endParaRPr lang="zh-CN" altLang="en-US" sz="1800"/>
          </a:p>
        </p:txBody>
      </p:sp>
      <p:sp>
        <p:nvSpPr>
          <p:cNvPr id="94" name="任意多边形: 形状 93"/>
          <p:cNvSpPr/>
          <p:nvPr>
            <p:custDataLst>
              <p:tags r:id="rId4"/>
            </p:custDataLst>
          </p:nvPr>
        </p:nvSpPr>
        <p:spPr>
          <a:xfrm rot="2700000">
            <a:off x="7622070" y="1421916"/>
            <a:ext cx="2444450" cy="2444450"/>
          </a:xfrm>
          <a:custGeom>
            <a:avLst/>
            <a:gdLst>
              <a:gd name="connsiteX0" fmla="*/ 0 w 2016663"/>
              <a:gd name="connsiteY0" fmla="*/ 0 h 2016663"/>
              <a:gd name="connsiteX1" fmla="*/ 2016664 w 2016663"/>
              <a:gd name="connsiteY1" fmla="*/ 0 h 2016663"/>
              <a:gd name="connsiteX2" fmla="*/ 2016664 w 2016663"/>
              <a:gd name="connsiteY2" fmla="*/ 2016664 h 2016663"/>
              <a:gd name="connsiteX3" fmla="*/ 0 w 2016663"/>
              <a:gd name="connsiteY3" fmla="*/ 2016664 h 2016663"/>
            </a:gdLst>
            <a:ahLst/>
            <a:cxnLst>
              <a:cxn ang="0">
                <a:pos x="connsiteX0" y="connsiteY0"/>
              </a:cxn>
              <a:cxn ang="0">
                <a:pos x="connsiteX1" y="connsiteY1"/>
              </a:cxn>
              <a:cxn ang="0">
                <a:pos x="connsiteX2" y="connsiteY2"/>
              </a:cxn>
              <a:cxn ang="0">
                <a:pos x="connsiteX3" y="connsiteY3"/>
              </a:cxn>
            </a:cxnLst>
            <a:rect l="l" t="t" r="r" b="b"/>
            <a:pathLst>
              <a:path w="2016663" h="2016663">
                <a:moveTo>
                  <a:pt x="0" y="0"/>
                </a:moveTo>
                <a:lnTo>
                  <a:pt x="2016664" y="0"/>
                </a:lnTo>
                <a:lnTo>
                  <a:pt x="2016664" y="2016664"/>
                </a:lnTo>
                <a:lnTo>
                  <a:pt x="0" y="2016664"/>
                </a:lnTo>
                <a:close/>
              </a:path>
            </a:pathLst>
          </a:custGeom>
          <a:noFill/>
          <a:ln w="11402" cap="flat">
            <a:solidFill>
              <a:srgbClr val="0F0F0F">
                <a:alpha val="80000"/>
              </a:srgbClr>
            </a:solidFill>
            <a:prstDash val="solid"/>
            <a:miter/>
          </a:ln>
        </p:spPr>
        <p:txBody>
          <a:bodyPr rtlCol="0" anchor="ctr"/>
          <a:lstStyle/>
          <a:p>
            <a:endParaRPr lang="zh-CN" altLang="en-US" sz="1800"/>
          </a:p>
        </p:txBody>
      </p:sp>
      <p:pic>
        <p:nvPicPr>
          <p:cNvPr id="82" name="图片 81"/>
          <p:cNvPicPr>
            <a:picLocks noChangeAspect="1"/>
          </p:cNvPicPr>
          <p:nvPr>
            <p:custDataLst>
              <p:tags r:id="rId5"/>
            </p:custDataLst>
          </p:nvPr>
        </p:nvPicPr>
        <p:blipFill>
          <a:blip r:embed="rId6"/>
          <a:srcRect l="13439" r="13439"/>
          <a:stretch>
            <a:fillRect/>
          </a:stretch>
        </p:blipFill>
        <p:spPr>
          <a:xfrm>
            <a:off x="5391211" y="1554218"/>
            <a:ext cx="2384627" cy="2369725"/>
          </a:xfrm>
          <a:custGeom>
            <a:avLst/>
            <a:gdLst>
              <a:gd name="connsiteX0" fmla="*/ 971361 w 1967309"/>
              <a:gd name="connsiteY0" fmla="*/ 0 h 1955015"/>
              <a:gd name="connsiteX1" fmla="*/ 995949 w 1967309"/>
              <a:gd name="connsiteY1" fmla="*/ 0 h 1955015"/>
              <a:gd name="connsiteX2" fmla="*/ 1967309 w 1967309"/>
              <a:gd name="connsiteY2" fmla="*/ 971360 h 1955015"/>
              <a:gd name="connsiteX3" fmla="*/ 1967309 w 1967309"/>
              <a:gd name="connsiteY3" fmla="*/ 971361 h 1955015"/>
              <a:gd name="connsiteX4" fmla="*/ 983655 w 1967309"/>
              <a:gd name="connsiteY4" fmla="*/ 1955015 h 1955015"/>
              <a:gd name="connsiteX5" fmla="*/ 983654 w 1967309"/>
              <a:gd name="connsiteY5" fmla="*/ 1955015 h 1955015"/>
              <a:gd name="connsiteX6" fmla="*/ 0 w 1967309"/>
              <a:gd name="connsiteY6" fmla="*/ 971361 h 195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7309" h="1955015">
                <a:moveTo>
                  <a:pt x="971361" y="0"/>
                </a:moveTo>
                <a:lnTo>
                  <a:pt x="995949" y="0"/>
                </a:lnTo>
                <a:lnTo>
                  <a:pt x="1967309" y="971360"/>
                </a:lnTo>
                <a:lnTo>
                  <a:pt x="1967309" y="971361"/>
                </a:lnTo>
                <a:lnTo>
                  <a:pt x="983655" y="1955015"/>
                </a:lnTo>
                <a:lnTo>
                  <a:pt x="983654" y="1955015"/>
                </a:lnTo>
                <a:lnTo>
                  <a:pt x="0" y="971361"/>
                </a:lnTo>
                <a:close/>
              </a:path>
            </a:pathLst>
          </a:custGeom>
        </p:spPr>
      </p:pic>
      <p:sp>
        <p:nvSpPr>
          <p:cNvPr id="11" name="Title 6"/>
          <p:cNvSpPr txBox="1"/>
          <p:nvPr>
            <p:custDataLst>
              <p:tags r:id="rId7"/>
            </p:custDataLst>
          </p:nvPr>
        </p:nvSpPr>
        <p:spPr>
          <a:xfrm>
            <a:off x="905510" y="1064169"/>
            <a:ext cx="4485640" cy="2773226"/>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2000" spc="230"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今年首批重大项目开工仪式，深汕新开工项目共13个，总投资77亿元；预计全年新开工重大项目36个，总投资超300亿元。</a:t>
            </a:r>
            <a:endParaRPr lang="zh-CN" altLang="en-US" sz="2000" spc="230"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矩形 3"/>
          <p:cNvSpPr/>
          <p:nvPr>
            <p:custDataLst>
              <p:tags r:id="rId8"/>
            </p:custDataLst>
          </p:nvPr>
        </p:nvSpPr>
        <p:spPr>
          <a:xfrm>
            <a:off x="0" y="1523985"/>
            <a:ext cx="152401" cy="381003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latin typeface="微软雅黑" panose="020B0503020204020204" pitchFamily="34" charset="-122"/>
              <a:ea typeface="微软雅黑" panose="020B0503020204020204" pitchFamily="34" charset="-122"/>
            </a:endParaRPr>
          </a:p>
        </p:txBody>
      </p:sp>
      <p:pic>
        <p:nvPicPr>
          <p:cNvPr id="3" name="图片 2" descr="6f80642b0c8e39088118f9e03de409a"/>
          <p:cNvPicPr>
            <a:picLocks noChangeAspect="1"/>
          </p:cNvPicPr>
          <p:nvPr/>
        </p:nvPicPr>
        <p:blipFill>
          <a:blip r:embed="rId9"/>
          <a:srcRect b="10790"/>
          <a:stretch>
            <a:fillRect/>
          </a:stretch>
        </p:blipFill>
        <p:spPr>
          <a:xfrm>
            <a:off x="7621905" y="1413510"/>
            <a:ext cx="3782060" cy="3117215"/>
          </a:xfrm>
          <a:prstGeom prst="diamond">
            <a:avLst/>
          </a:prstGeom>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063480" y="773430"/>
            <a:ext cx="4064000" cy="368300"/>
          </a:xfrm>
          <a:prstGeom prst="rect">
            <a:avLst/>
          </a:prstGeom>
          <a:noFill/>
        </p:spPr>
        <p:txBody>
          <a:bodyPr wrap="square" rtlCol="0">
            <a:spAutoFit/>
          </a:bodyPr>
          <a:lstStyle/>
          <a:p>
            <a:endParaRPr lang="zh-CN" altLang="en-US"/>
          </a:p>
        </p:txBody>
      </p:sp>
      <p:sp>
        <p:nvSpPr>
          <p:cNvPr id="3" name="图形 1"/>
          <p:cNvSpPr/>
          <p:nvPr>
            <p:custDataLst>
              <p:tags r:id="rId1"/>
            </p:custDataLst>
          </p:nvPr>
        </p:nvSpPr>
        <p:spPr>
          <a:xfrm>
            <a:off x="5631229" y="1141690"/>
            <a:ext cx="6248488" cy="5218389"/>
          </a:xfrm>
          <a:custGeom>
            <a:avLst/>
            <a:gdLst>
              <a:gd name="connsiteX0" fmla="*/ 2901585 w 4806120"/>
              <a:gd name="connsiteY0" fmla="*/ 187794 h 4013804"/>
              <a:gd name="connsiteX1" fmla="*/ 4728968 w 4806120"/>
              <a:gd name="connsiteY1" fmla="*/ 865578 h 4013804"/>
              <a:gd name="connsiteX2" fmla="*/ 4592453 w 4806120"/>
              <a:gd name="connsiteY2" fmla="*/ 2063076 h 4013804"/>
              <a:gd name="connsiteX3" fmla="*/ 4209253 w 4806120"/>
              <a:gd name="connsiteY3" fmla="*/ 3157589 h 4013804"/>
              <a:gd name="connsiteX4" fmla="*/ 4048789 w 4806120"/>
              <a:gd name="connsiteY4" fmla="*/ 3744363 h 4013804"/>
              <a:gd name="connsiteX5" fmla="*/ 3586554 w 4806120"/>
              <a:gd name="connsiteY5" fmla="*/ 3971888 h 4013804"/>
              <a:gd name="connsiteX6" fmla="*/ 2899190 w 4806120"/>
              <a:gd name="connsiteY6" fmla="*/ 3900038 h 4013804"/>
              <a:gd name="connsiteX7" fmla="*/ 959243 w 4806120"/>
              <a:gd name="connsiteY7" fmla="*/ 2982755 h 4013804"/>
              <a:gd name="connsiteX8" fmla="*/ 621548 w 4806120"/>
              <a:gd name="connsiteY8" fmla="*/ 2913300 h 4013804"/>
              <a:gd name="connsiteX9" fmla="*/ 183264 w 4806120"/>
              <a:gd name="connsiteY9" fmla="*/ 1164952 h 4013804"/>
              <a:gd name="connsiteX10" fmla="*/ 1534042 w 4806120"/>
              <a:gd name="connsiteY10" fmla="*/ 475193 h 4013804"/>
              <a:gd name="connsiteX11" fmla="*/ 2901585 w 4806120"/>
              <a:gd name="connsiteY11" fmla="*/ 187794 h 4013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06120" h="4013804">
                <a:moveTo>
                  <a:pt x="2901585" y="187794"/>
                </a:moveTo>
                <a:cubicBezTo>
                  <a:pt x="2908770" y="202164"/>
                  <a:pt x="4218834" y="-552260"/>
                  <a:pt x="4728968" y="865578"/>
                </a:cubicBezTo>
                <a:cubicBezTo>
                  <a:pt x="4728968" y="865578"/>
                  <a:pt x="4973258" y="1672692"/>
                  <a:pt x="4592453" y="2063076"/>
                </a:cubicBezTo>
                <a:cubicBezTo>
                  <a:pt x="4592453" y="2063076"/>
                  <a:pt x="4273918" y="2728885"/>
                  <a:pt x="4209253" y="3157589"/>
                </a:cubicBezTo>
                <a:cubicBezTo>
                  <a:pt x="4209253" y="3157589"/>
                  <a:pt x="4249968" y="3535999"/>
                  <a:pt x="4048789" y="3744363"/>
                </a:cubicBezTo>
                <a:cubicBezTo>
                  <a:pt x="4048789" y="3744363"/>
                  <a:pt x="3917064" y="3895248"/>
                  <a:pt x="3586554" y="3971888"/>
                </a:cubicBezTo>
                <a:cubicBezTo>
                  <a:pt x="3586554" y="3971888"/>
                  <a:pt x="3287180" y="4103613"/>
                  <a:pt x="2899190" y="3900038"/>
                </a:cubicBezTo>
                <a:cubicBezTo>
                  <a:pt x="2899190" y="3900038"/>
                  <a:pt x="1421477" y="2997125"/>
                  <a:pt x="959243" y="2982755"/>
                </a:cubicBezTo>
                <a:cubicBezTo>
                  <a:pt x="959243" y="2982755"/>
                  <a:pt x="815543" y="2994730"/>
                  <a:pt x="621548" y="2913300"/>
                </a:cubicBezTo>
                <a:cubicBezTo>
                  <a:pt x="621548" y="2913300"/>
                  <a:pt x="-408300" y="2242701"/>
                  <a:pt x="183264" y="1164952"/>
                </a:cubicBezTo>
                <a:cubicBezTo>
                  <a:pt x="183264" y="1164952"/>
                  <a:pt x="595204" y="350653"/>
                  <a:pt x="1534042" y="475193"/>
                </a:cubicBezTo>
                <a:lnTo>
                  <a:pt x="2901585" y="187794"/>
                </a:lnTo>
                <a:close/>
              </a:path>
            </a:pathLst>
          </a:custGeom>
          <a:solidFill>
            <a:schemeClr val="accent1">
              <a:lumMod val="40000"/>
              <a:lumOff val="60000"/>
            </a:schemeClr>
          </a:solidFill>
          <a:ln w="23931" cap="flat">
            <a:noFill/>
            <a:prstDash val="solid"/>
            <a:miter/>
          </a:ln>
        </p:spPr>
        <p:txBody>
          <a:bodyPr rtlCol="0" anchor="ctr"/>
          <a:lstStyle/>
          <a:p>
            <a:endParaRPr lang="zh-CN" altLang="en-US" sz="1800"/>
          </a:p>
        </p:txBody>
      </p:sp>
      <p:pic>
        <p:nvPicPr>
          <p:cNvPr id="4" name="图片 3"/>
          <p:cNvPicPr>
            <a:picLocks noChangeAspect="1"/>
          </p:cNvPicPr>
          <p:nvPr>
            <p:custDataLst>
              <p:tags r:id="rId2"/>
            </p:custDataLst>
          </p:nvPr>
        </p:nvPicPr>
        <p:blipFill>
          <a:blip r:embed="rId3"/>
          <a:srcRect l="12202" r="12202"/>
          <a:stretch>
            <a:fillRect/>
          </a:stretch>
        </p:blipFill>
        <p:spPr>
          <a:xfrm>
            <a:off x="6578210" y="1357644"/>
            <a:ext cx="4870141" cy="4294882"/>
          </a:xfrm>
          <a:custGeom>
            <a:avLst/>
            <a:gdLst>
              <a:gd name="connsiteX0" fmla="*/ 2556170 w 3919846"/>
              <a:gd name="connsiteY0" fmla="*/ 215 h 3456835"/>
              <a:gd name="connsiteX1" fmla="*/ 3774769 w 3919846"/>
              <a:gd name="connsiteY1" fmla="*/ 668913 h 3456835"/>
              <a:gd name="connsiteX2" fmla="*/ 3782117 w 3919846"/>
              <a:gd name="connsiteY2" fmla="*/ 687284 h 3456835"/>
              <a:gd name="connsiteX3" fmla="*/ 3674341 w 3919846"/>
              <a:gd name="connsiteY3" fmla="*/ 2573356 h 3456835"/>
              <a:gd name="connsiteX4" fmla="*/ 3658420 w 3919846"/>
              <a:gd name="connsiteY4" fmla="*/ 2602750 h 3456835"/>
              <a:gd name="connsiteX5" fmla="*/ 2147113 w 3919846"/>
              <a:gd name="connsiteY5" fmla="*/ 3451482 h 3456835"/>
              <a:gd name="connsiteX6" fmla="*/ 842784 w 3919846"/>
              <a:gd name="connsiteY6" fmla="*/ 3107335 h 3456835"/>
              <a:gd name="connsiteX7" fmla="*/ 196130 w 3919846"/>
              <a:gd name="connsiteY7" fmla="*/ 2423940 h 3456835"/>
              <a:gd name="connsiteX8" fmla="*/ 185108 w 3919846"/>
              <a:gd name="connsiteY8" fmla="*/ 2403120 h 3456835"/>
              <a:gd name="connsiteX9" fmla="*/ 174 w 3919846"/>
              <a:gd name="connsiteY9" fmla="*/ 1785860 h 3456835"/>
              <a:gd name="connsiteX10" fmla="*/ 1816438 w 3919846"/>
              <a:gd name="connsiteY10" fmla="*/ 110440 h 3456835"/>
              <a:gd name="connsiteX11" fmla="*/ 2556170 w 3919846"/>
              <a:gd name="connsiteY11" fmla="*/ 215 h 345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9846" h="3456835">
                <a:moveTo>
                  <a:pt x="2556170" y="215"/>
                </a:moveTo>
                <a:cubicBezTo>
                  <a:pt x="3012992" y="-5908"/>
                  <a:pt x="3551869" y="116564"/>
                  <a:pt x="3774769" y="668913"/>
                </a:cubicBezTo>
                <a:cubicBezTo>
                  <a:pt x="3777218" y="676262"/>
                  <a:pt x="3779668" y="682386"/>
                  <a:pt x="3782117" y="687284"/>
                </a:cubicBezTo>
                <a:cubicBezTo>
                  <a:pt x="3818858" y="802408"/>
                  <a:pt x="4129939" y="1864242"/>
                  <a:pt x="3674341" y="2573356"/>
                </a:cubicBezTo>
                <a:cubicBezTo>
                  <a:pt x="3666993" y="2581929"/>
                  <a:pt x="3663319" y="2594177"/>
                  <a:pt x="3658420" y="2602750"/>
                </a:cubicBezTo>
                <a:cubicBezTo>
                  <a:pt x="3611880" y="2708075"/>
                  <a:pt x="3273857" y="3376774"/>
                  <a:pt x="2147113" y="3451482"/>
                </a:cubicBezTo>
                <a:cubicBezTo>
                  <a:pt x="2147113" y="3451482"/>
                  <a:pt x="1387785" y="3527415"/>
                  <a:pt x="842784" y="3107335"/>
                </a:cubicBezTo>
                <a:cubicBezTo>
                  <a:pt x="842784" y="3107335"/>
                  <a:pt x="350445" y="2719099"/>
                  <a:pt x="196130" y="2423940"/>
                </a:cubicBezTo>
                <a:cubicBezTo>
                  <a:pt x="191231" y="2416592"/>
                  <a:pt x="188782" y="2410468"/>
                  <a:pt x="185108" y="2403120"/>
                </a:cubicBezTo>
                <a:cubicBezTo>
                  <a:pt x="152041" y="2355356"/>
                  <a:pt x="-5949" y="2095715"/>
                  <a:pt x="174" y="1785860"/>
                </a:cubicBezTo>
                <a:cubicBezTo>
                  <a:pt x="174" y="1785860"/>
                  <a:pt x="29568" y="746071"/>
                  <a:pt x="1816438" y="110440"/>
                </a:cubicBezTo>
                <a:cubicBezTo>
                  <a:pt x="1816438" y="110440"/>
                  <a:pt x="2154461" y="5114"/>
                  <a:pt x="2556170" y="215"/>
                </a:cubicBezTo>
                <a:close/>
              </a:path>
            </a:pathLst>
          </a:custGeom>
          <a:effectLst>
            <a:outerShdw blurRad="127000" dist="50800" dir="4800000" sx="98000" sy="98000" algn="tl" rotWithShape="0">
              <a:prstClr val="black"/>
            </a:outerShdw>
          </a:effectLst>
        </p:spPr>
      </p:pic>
      <p:sp>
        <p:nvSpPr>
          <p:cNvPr id="6" name="文本框 5"/>
          <p:cNvSpPr txBox="1"/>
          <p:nvPr/>
        </p:nvSpPr>
        <p:spPr>
          <a:xfrm>
            <a:off x="554990" y="2818765"/>
            <a:ext cx="4695825" cy="932180"/>
          </a:xfrm>
          <a:prstGeom prst="rect">
            <a:avLst/>
          </a:prstGeom>
          <a:noFill/>
        </p:spPr>
        <p:txBody>
          <a:bodyPr wrap="square" rtlCol="0" anchor="t">
            <a:spAutoFit/>
          </a:bodyPr>
          <a:lstStyle/>
          <a:p>
            <a:pPr marL="0" lvl="0" indent="0" algn="l" fontAlgn="auto">
              <a:lnSpc>
                <a:spcPct val="120000"/>
              </a:lnSpc>
              <a:spcBef>
                <a:spcPts val="0"/>
              </a:spcBef>
              <a:spcAft>
                <a:spcPts val="800"/>
              </a:spcAft>
              <a:buSzPct val="100000"/>
              <a:buNone/>
            </a:pPr>
            <a:r>
              <a:rPr lang="zh-CN" altLang="en-US" sz="2000" spc="220"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中建科技绿色产业</a:t>
            </a:r>
            <a:r>
              <a:rPr lang="zh-CN" altLang="en-US" sz="2000" spc="220" dirty="0" smtClean="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园</a:t>
            </a:r>
            <a:endParaRPr lang="en-US" altLang="zh-CN" sz="2000" spc="220" dirty="0" smtClean="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lvl="0" indent="0" algn="l" fontAlgn="auto">
              <a:lnSpc>
                <a:spcPct val="120000"/>
              </a:lnSpc>
              <a:spcBef>
                <a:spcPts val="0"/>
              </a:spcBef>
              <a:spcAft>
                <a:spcPts val="800"/>
              </a:spcAft>
              <a:buSzPct val="100000"/>
              <a:buNone/>
            </a:pPr>
            <a:r>
              <a:rPr lang="zh-CN" altLang="en-US" sz="2000" spc="220" dirty="0" smtClean="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（深</a:t>
            </a:r>
            <a:r>
              <a:rPr lang="zh-CN" altLang="en-US" sz="2000" spc="220"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汕特别合作区鹅埠镇创新大道中</a:t>
            </a:r>
            <a:r>
              <a:rPr lang="zh-CN" altLang="en-US" sz="2000" spc="220" dirty="0" smtClean="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000" spc="220"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文本框 8"/>
          <p:cNvSpPr txBox="1"/>
          <p:nvPr/>
        </p:nvSpPr>
        <p:spPr>
          <a:xfrm>
            <a:off x="872490" y="773430"/>
            <a:ext cx="6096000" cy="700405"/>
          </a:xfrm>
          <a:prstGeom prst="rect">
            <a:avLst/>
          </a:prstGeom>
          <a:noFill/>
        </p:spPr>
        <p:txBody>
          <a:bodyPr wrap="square" rtlCol="0" anchor="t">
            <a:spAutoFit/>
          </a:bodyPr>
          <a:lstStyle/>
          <a:p>
            <a:pPr marL="0" indent="0" algn="l">
              <a:lnSpc>
                <a:spcPct val="110000"/>
              </a:lnSpc>
              <a:spcBef>
                <a:spcPts val="0"/>
              </a:spcBef>
              <a:spcAft>
                <a:spcPts val="0"/>
              </a:spcAft>
              <a:buSzPct val="100000"/>
              <a:buNone/>
            </a:pPr>
            <a:r>
              <a:rPr lang="zh-CN" altLang="en-US" sz="3600" b="1" spc="360">
                <a:solidFill>
                  <a:schemeClr val="accent1"/>
                </a:solidFill>
                <a:uFillTx/>
                <a:latin typeface="微软雅黑" panose="020B0503020204020204" pitchFamily="34" charset="-122"/>
                <a:ea typeface="微软雅黑" panose="020B0503020204020204" pitchFamily="34" charset="-122"/>
                <a:sym typeface="+mn-ea"/>
              </a:rPr>
              <a:t>深汕分中心介绍</a:t>
            </a:r>
            <a:endParaRPr lang="zh-CN" altLang="en-US" sz="3600" b="1" spc="360">
              <a:solidFill>
                <a:schemeClr val="accent1"/>
              </a:solidFill>
              <a:uFillTx/>
              <a:latin typeface="微软雅黑" panose="020B0503020204020204" pitchFamily="34" charset="-122"/>
              <a:ea typeface="微软雅黑" panose="020B0503020204020204" pitchFamily="34" charset="-122"/>
              <a:sym typeface="+mn-ea"/>
            </a:endParaRPr>
          </a:p>
        </p:txBody>
      </p:sp>
      <p:sp>
        <p:nvSpPr>
          <p:cNvPr id="10" name="矩形 4"/>
          <p:cNvSpPr/>
          <p:nvPr>
            <p:custDataLst>
              <p:tags r:id="rId4"/>
            </p:custDataLst>
          </p:nvPr>
        </p:nvSpPr>
        <p:spPr>
          <a:xfrm>
            <a:off x="0" y="864235"/>
            <a:ext cx="457200" cy="6096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3"/>
          <p:cNvSpPr txBox="1"/>
          <p:nvPr>
            <p:custDataLst>
              <p:tags r:id="rId1"/>
            </p:custDataLst>
          </p:nvPr>
        </p:nvSpPr>
        <p:spPr>
          <a:xfrm>
            <a:off x="1066762" y="1371582"/>
            <a:ext cx="10058476" cy="971550"/>
          </a:xfrm>
          <a:prstGeom prst="rect">
            <a:avLst/>
          </a:prstGeom>
          <a:noFill/>
        </p:spPr>
        <p:txBody>
          <a:bodyPr wrap="square" lIns="63500" tIns="25400" rIns="63500" bIns="25400" rtlCol="0" anchor="ctr" anchorCtr="0">
            <a:normAutofit/>
          </a:bodyPr>
          <a:p>
            <a:pPr marL="0" indent="0" algn="ctr">
              <a:lnSpc>
                <a:spcPct val="100000"/>
              </a:lnSpc>
              <a:spcBef>
                <a:spcPts val="0"/>
              </a:spcBef>
              <a:spcAft>
                <a:spcPts val="0"/>
              </a:spcAft>
              <a:buSzPct val="100000"/>
              <a:buNone/>
            </a:pPr>
            <a:r>
              <a:rPr lang="zh-CN" altLang="en-US" sz="5000" b="1" spc="340">
                <a:solidFill>
                  <a:schemeClr val="accent1"/>
                </a:solidFill>
                <a:uFillTx/>
                <a:latin typeface="微软雅黑" panose="020B0503020204020204" pitchFamily="34" charset="-122"/>
                <a:ea typeface="微软雅黑" panose="020B0503020204020204" pitchFamily="34" charset="-122"/>
              </a:rPr>
              <a:t>深汕分中心检测业务</a:t>
            </a:r>
            <a:endParaRPr lang="zh-CN" altLang="en-US" sz="5000" b="1" spc="340">
              <a:solidFill>
                <a:schemeClr val="accent1"/>
              </a:solidFill>
              <a:uFillTx/>
              <a:latin typeface="微软雅黑" panose="020B0503020204020204" pitchFamily="34" charset="-122"/>
              <a:ea typeface="微软雅黑" panose="020B0503020204020204" pitchFamily="34" charset="-122"/>
            </a:endParaRPr>
          </a:p>
        </p:txBody>
      </p:sp>
      <p:sp>
        <p:nvSpPr>
          <p:cNvPr id="7" name="圆角矩形 14"/>
          <p:cNvSpPr/>
          <p:nvPr>
            <p:custDataLst>
              <p:tags r:id="rId2"/>
            </p:custDataLst>
          </p:nvPr>
        </p:nvSpPr>
        <p:spPr>
          <a:xfrm>
            <a:off x="1066711" y="2562052"/>
            <a:ext cx="1784445" cy="2858468"/>
          </a:xfrm>
          <a:prstGeom prst="roundRect">
            <a:avLst>
              <a:gd name="adj" fmla="val 5447"/>
            </a:avLst>
          </a:prstGeom>
          <a:solidFill>
            <a:schemeClr val="bg1"/>
          </a:solidFill>
          <a:ln>
            <a:noFill/>
          </a:ln>
          <a:effectLst>
            <a:outerShdw blurRad="304800" dist="76200" dir="2700000" algn="l" rotWithShape="0">
              <a:schemeClr val="accent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sp>
        <p:nvSpPr>
          <p:cNvPr id="8" name="文本框 2"/>
          <p:cNvSpPr txBox="1"/>
          <p:nvPr>
            <p:custDataLst>
              <p:tags r:id="rId3"/>
            </p:custDataLst>
          </p:nvPr>
        </p:nvSpPr>
        <p:spPr>
          <a:xfrm>
            <a:off x="1168022" y="3422887"/>
            <a:ext cx="1581822" cy="1923048"/>
          </a:xfrm>
          <a:prstGeom prst="rect">
            <a:avLst/>
          </a:prstGeom>
          <a:noFill/>
        </p:spPr>
        <p:txBody>
          <a:bodyPr wrap="square" rtlCol="0" anchor="t" anchorCtr="0">
            <a:normAutofit/>
          </a:bodyPr>
          <a:p>
            <a:pPr marL="0" lvl="0" indent="0" algn="l">
              <a:lnSpc>
                <a:spcPct val="120000"/>
              </a:lnSpc>
              <a:spcBef>
                <a:spcPts val="0"/>
              </a:spcBef>
              <a:spcAft>
                <a:spcPts val="800"/>
              </a:spcAft>
              <a:buSzPct val="100000"/>
            </a:pPr>
            <a:r>
              <a:rPr lang="zh-CN" altLang="en-US" sz="2500" spc="170" dirty="0">
                <a:solidFill>
                  <a:schemeClr val="tx1"/>
                </a:solidFill>
                <a:uFillTx/>
                <a:latin typeface="Arial" panose="02080604020202020204" pitchFamily="34" charset="0"/>
                <a:ea typeface="微软雅黑" panose="020B0503020204020204" pitchFamily="34" charset="-122"/>
                <a:sym typeface="+mn-ea"/>
              </a:rPr>
              <a:t>钢筋和混凝土力学性能检测</a:t>
            </a:r>
            <a:endParaRPr lang="zh-CN" altLang="en-US" sz="2500" spc="170" dirty="0">
              <a:solidFill>
                <a:schemeClr val="tx1"/>
              </a:solidFill>
              <a:uFillTx/>
              <a:latin typeface="Arial" panose="02080604020202020204" pitchFamily="34" charset="0"/>
              <a:ea typeface="微软雅黑" panose="020B0503020204020204" pitchFamily="34" charset="-122"/>
              <a:sym typeface="+mn-ea"/>
            </a:endParaRPr>
          </a:p>
        </p:txBody>
      </p:sp>
      <p:sp>
        <p:nvSpPr>
          <p:cNvPr id="11" name="圆角矩形 28"/>
          <p:cNvSpPr/>
          <p:nvPr>
            <p:custDataLst>
              <p:tags r:id="rId4"/>
            </p:custDataLst>
          </p:nvPr>
        </p:nvSpPr>
        <p:spPr>
          <a:xfrm>
            <a:off x="1066711" y="2562052"/>
            <a:ext cx="1784445" cy="311392"/>
          </a:xfrm>
          <a:prstGeom prst="roundRect">
            <a:avLst>
              <a:gd name="adj" fmla="val 5447"/>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sp>
        <p:nvSpPr>
          <p:cNvPr id="12" name="椭圆 4"/>
          <p:cNvSpPr/>
          <p:nvPr>
            <p:custDataLst>
              <p:tags r:id="rId5"/>
            </p:custDataLst>
          </p:nvPr>
        </p:nvSpPr>
        <p:spPr>
          <a:xfrm>
            <a:off x="1887456" y="2641610"/>
            <a:ext cx="142954" cy="1429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sp>
        <p:nvSpPr>
          <p:cNvPr id="13" name="圆角矩形 12"/>
          <p:cNvSpPr/>
          <p:nvPr>
            <p:custDataLst>
              <p:tags r:id="rId6"/>
            </p:custDataLst>
          </p:nvPr>
        </p:nvSpPr>
        <p:spPr>
          <a:xfrm>
            <a:off x="1228312" y="3018264"/>
            <a:ext cx="377897" cy="303934"/>
          </a:xfrm>
          <a:prstGeom prst="roundRect">
            <a:avLst/>
          </a:prstGeom>
          <a:solidFill>
            <a:schemeClr val="accent1"/>
          </a:solidFill>
          <a:ln>
            <a:noFill/>
          </a:ln>
          <a:effectLst>
            <a:outerShdw blurRad="114300" dist="25400" dir="2700000" sx="94000" sy="94000" algn="ctr" rotWithShape="0">
              <a:schemeClr val="accent1">
                <a:alpha val="6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80000"/>
          </a:bodyPr>
          <a:p>
            <a:pPr algn="ctr"/>
            <a:r>
              <a:rPr lang="en-US" altLang="zh-CN" sz="1400" b="1">
                <a:solidFill>
                  <a:schemeClr val="lt1"/>
                </a:solidFill>
              </a:rPr>
              <a:t>01</a:t>
            </a:r>
            <a:endParaRPr lang="en-US" altLang="zh-CN" sz="1400" b="1">
              <a:solidFill>
                <a:schemeClr val="lt1"/>
              </a:solidFill>
            </a:endParaRPr>
          </a:p>
        </p:txBody>
      </p:sp>
      <p:sp>
        <p:nvSpPr>
          <p:cNvPr id="14" name="圆角矩形 32"/>
          <p:cNvSpPr/>
          <p:nvPr>
            <p:custDataLst>
              <p:tags r:id="rId7"/>
            </p:custDataLst>
          </p:nvPr>
        </p:nvSpPr>
        <p:spPr>
          <a:xfrm>
            <a:off x="3135399" y="2562052"/>
            <a:ext cx="1784445" cy="2858468"/>
          </a:xfrm>
          <a:prstGeom prst="roundRect">
            <a:avLst>
              <a:gd name="adj" fmla="val 5447"/>
            </a:avLst>
          </a:prstGeom>
          <a:solidFill>
            <a:schemeClr val="bg1"/>
          </a:solidFill>
          <a:ln>
            <a:noFill/>
          </a:ln>
          <a:effectLst>
            <a:outerShdw blurRad="304800" dist="76200" dir="2700000" algn="l" rotWithShape="0">
              <a:schemeClr val="accent2">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sp>
        <p:nvSpPr>
          <p:cNvPr id="15" name="文本框 7"/>
          <p:cNvSpPr txBox="1"/>
          <p:nvPr>
            <p:custDataLst>
              <p:tags r:id="rId8"/>
            </p:custDataLst>
          </p:nvPr>
        </p:nvSpPr>
        <p:spPr>
          <a:xfrm>
            <a:off x="3236711" y="3422887"/>
            <a:ext cx="1581822" cy="1923048"/>
          </a:xfrm>
          <a:prstGeom prst="rect">
            <a:avLst/>
          </a:prstGeom>
          <a:noFill/>
        </p:spPr>
        <p:txBody>
          <a:bodyPr wrap="square" rtlCol="0" anchor="t" anchorCtr="0">
            <a:normAutofit/>
          </a:bodyPr>
          <a:p>
            <a:pPr marL="0" lvl="0" indent="0" algn="just">
              <a:lnSpc>
                <a:spcPct val="120000"/>
              </a:lnSpc>
              <a:spcBef>
                <a:spcPts val="0"/>
              </a:spcBef>
              <a:spcAft>
                <a:spcPts val="800"/>
              </a:spcAft>
              <a:buSzPct val="100000"/>
            </a:pPr>
            <a:r>
              <a:rPr lang="zh-CN" altLang="en-US" sz="2500" spc="240" dirty="0">
                <a:solidFill>
                  <a:schemeClr val="tx1"/>
                </a:solidFill>
                <a:uFillTx/>
                <a:latin typeface="Arial" panose="02080604020202020204" pitchFamily="34" charset="0"/>
                <a:ea typeface="微软雅黑" panose="020B0503020204020204" pitchFamily="34" charset="-122"/>
                <a:sym typeface="+mn-ea"/>
              </a:rPr>
              <a:t>地基基础检测</a:t>
            </a:r>
            <a:endParaRPr lang="zh-CN" altLang="en-US" sz="2500" spc="240" dirty="0">
              <a:solidFill>
                <a:schemeClr val="tx1"/>
              </a:solidFill>
              <a:uFillTx/>
              <a:latin typeface="Arial" panose="02080604020202020204" pitchFamily="34" charset="0"/>
              <a:ea typeface="微软雅黑" panose="020B0503020204020204" pitchFamily="34" charset="-122"/>
              <a:sym typeface="+mn-ea"/>
            </a:endParaRPr>
          </a:p>
        </p:txBody>
      </p:sp>
      <p:sp>
        <p:nvSpPr>
          <p:cNvPr id="16" name="圆角矩形 34"/>
          <p:cNvSpPr/>
          <p:nvPr>
            <p:custDataLst>
              <p:tags r:id="rId9"/>
            </p:custDataLst>
          </p:nvPr>
        </p:nvSpPr>
        <p:spPr>
          <a:xfrm>
            <a:off x="3135399" y="2562052"/>
            <a:ext cx="1784445" cy="311392"/>
          </a:xfrm>
          <a:prstGeom prst="roundRect">
            <a:avLst>
              <a:gd name="adj" fmla="val 5447"/>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sp>
        <p:nvSpPr>
          <p:cNvPr id="17" name="椭圆 9"/>
          <p:cNvSpPr/>
          <p:nvPr>
            <p:custDataLst>
              <p:tags r:id="rId10"/>
            </p:custDataLst>
          </p:nvPr>
        </p:nvSpPr>
        <p:spPr>
          <a:xfrm>
            <a:off x="3956145" y="2641610"/>
            <a:ext cx="142954" cy="1429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sp>
        <p:nvSpPr>
          <p:cNvPr id="18" name="圆角矩形 36"/>
          <p:cNvSpPr/>
          <p:nvPr>
            <p:custDataLst>
              <p:tags r:id="rId11"/>
            </p:custDataLst>
          </p:nvPr>
        </p:nvSpPr>
        <p:spPr>
          <a:xfrm>
            <a:off x="3297000" y="3018264"/>
            <a:ext cx="377036" cy="303038"/>
          </a:xfrm>
          <a:prstGeom prst="roundRect">
            <a:avLst/>
          </a:prstGeom>
          <a:solidFill>
            <a:schemeClr val="accent2"/>
          </a:solidFill>
          <a:ln>
            <a:noFill/>
          </a:ln>
          <a:effectLst>
            <a:outerShdw blurRad="114300" dist="25400" dir="2700000" sx="94000" sy="94000" algn="ctr" rotWithShape="0">
              <a:schemeClr val="accent2">
                <a:alpha val="6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80000"/>
          </a:bodyPr>
          <a:p>
            <a:pPr algn="ctr"/>
            <a:r>
              <a:rPr lang="en-US" altLang="zh-CN" sz="1400" b="1">
                <a:solidFill>
                  <a:schemeClr val="lt1"/>
                </a:solidFill>
              </a:rPr>
              <a:t>02</a:t>
            </a:r>
            <a:endParaRPr lang="en-US" altLang="zh-CN" sz="1400" b="1">
              <a:solidFill>
                <a:schemeClr val="lt1"/>
              </a:solidFill>
            </a:endParaRPr>
          </a:p>
        </p:txBody>
      </p:sp>
      <p:sp>
        <p:nvSpPr>
          <p:cNvPr id="19" name="圆角矩形 37"/>
          <p:cNvSpPr/>
          <p:nvPr>
            <p:custDataLst>
              <p:tags r:id="rId12"/>
            </p:custDataLst>
          </p:nvPr>
        </p:nvSpPr>
        <p:spPr>
          <a:xfrm>
            <a:off x="5204088" y="2562052"/>
            <a:ext cx="1784445" cy="2858468"/>
          </a:xfrm>
          <a:prstGeom prst="roundRect">
            <a:avLst>
              <a:gd name="adj" fmla="val 5447"/>
            </a:avLst>
          </a:prstGeom>
          <a:solidFill>
            <a:schemeClr val="bg1"/>
          </a:solidFill>
          <a:ln>
            <a:noFill/>
          </a:ln>
          <a:effectLst>
            <a:outerShdw blurRad="304800" dist="76200" dir="2700000" algn="l" rotWithShape="0">
              <a:schemeClr val="accent3">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sp>
        <p:nvSpPr>
          <p:cNvPr id="20" name="文本框 12"/>
          <p:cNvSpPr txBox="1"/>
          <p:nvPr>
            <p:custDataLst>
              <p:tags r:id="rId13"/>
            </p:custDataLst>
          </p:nvPr>
        </p:nvSpPr>
        <p:spPr>
          <a:xfrm>
            <a:off x="5305399" y="3422887"/>
            <a:ext cx="1581822" cy="1923048"/>
          </a:xfrm>
          <a:prstGeom prst="rect">
            <a:avLst/>
          </a:prstGeom>
          <a:noFill/>
        </p:spPr>
        <p:txBody>
          <a:bodyPr wrap="square" rtlCol="0" anchor="t" anchorCtr="0">
            <a:normAutofit/>
          </a:bodyPr>
          <a:p>
            <a:pPr marL="0" lvl="0" indent="0" algn="l">
              <a:lnSpc>
                <a:spcPct val="120000"/>
              </a:lnSpc>
              <a:spcBef>
                <a:spcPts val="0"/>
              </a:spcBef>
              <a:spcAft>
                <a:spcPts val="800"/>
              </a:spcAft>
              <a:buSzPct val="100000"/>
            </a:pPr>
            <a:r>
              <a:rPr lang="zh-CN" altLang="en-US" sz="2500" spc="170" dirty="0">
                <a:solidFill>
                  <a:schemeClr val="tx1"/>
                </a:solidFill>
                <a:uFillTx/>
                <a:latin typeface="Arial" panose="02080604020202020204" pitchFamily="34" charset="0"/>
                <a:ea typeface="微软雅黑" panose="020B0503020204020204" pitchFamily="34" charset="-122"/>
                <a:sym typeface="+mn-ea"/>
              </a:rPr>
              <a:t>主体结构、钢结构检测</a:t>
            </a:r>
            <a:endParaRPr lang="zh-CN" altLang="en-US" sz="2500" spc="170" dirty="0">
              <a:solidFill>
                <a:schemeClr val="tx1"/>
              </a:solidFill>
              <a:uFillTx/>
              <a:latin typeface="Arial" panose="02080604020202020204" pitchFamily="34" charset="0"/>
              <a:ea typeface="微软雅黑" panose="020B0503020204020204" pitchFamily="34" charset="-122"/>
              <a:sym typeface="+mn-ea"/>
            </a:endParaRPr>
          </a:p>
        </p:txBody>
      </p:sp>
      <p:sp>
        <p:nvSpPr>
          <p:cNvPr id="21" name="圆角矩形 40"/>
          <p:cNvSpPr/>
          <p:nvPr>
            <p:custDataLst>
              <p:tags r:id="rId14"/>
            </p:custDataLst>
          </p:nvPr>
        </p:nvSpPr>
        <p:spPr>
          <a:xfrm>
            <a:off x="5204088" y="2562052"/>
            <a:ext cx="1784445" cy="311392"/>
          </a:xfrm>
          <a:prstGeom prst="roundRect">
            <a:avLst>
              <a:gd name="adj" fmla="val 5447"/>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sp>
        <p:nvSpPr>
          <p:cNvPr id="22" name="椭圆 14"/>
          <p:cNvSpPr/>
          <p:nvPr>
            <p:custDataLst>
              <p:tags r:id="rId15"/>
            </p:custDataLst>
          </p:nvPr>
        </p:nvSpPr>
        <p:spPr>
          <a:xfrm>
            <a:off x="6024834" y="2641610"/>
            <a:ext cx="142954" cy="1429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sp>
        <p:nvSpPr>
          <p:cNvPr id="23" name="圆角矩形 42"/>
          <p:cNvSpPr/>
          <p:nvPr>
            <p:custDataLst>
              <p:tags r:id="rId16"/>
            </p:custDataLst>
          </p:nvPr>
        </p:nvSpPr>
        <p:spPr>
          <a:xfrm>
            <a:off x="5365689" y="3018264"/>
            <a:ext cx="377036" cy="303038"/>
          </a:xfrm>
          <a:prstGeom prst="roundRect">
            <a:avLst/>
          </a:prstGeom>
          <a:solidFill>
            <a:schemeClr val="accent3"/>
          </a:solidFill>
          <a:ln>
            <a:noFill/>
          </a:ln>
          <a:effectLst>
            <a:outerShdw blurRad="114300" dist="25400" dir="2700000" sx="94000" sy="94000" algn="ctr" rotWithShape="0">
              <a:schemeClr val="accent3">
                <a:alpha val="6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80000"/>
          </a:bodyPr>
          <a:p>
            <a:pPr algn="ctr"/>
            <a:r>
              <a:rPr lang="en-US" altLang="zh-CN" sz="1400" b="1">
                <a:solidFill>
                  <a:schemeClr val="lt1"/>
                </a:solidFill>
              </a:rPr>
              <a:t>03</a:t>
            </a:r>
            <a:endParaRPr lang="en-US" altLang="zh-CN" sz="1400" b="1">
              <a:solidFill>
                <a:schemeClr val="lt1"/>
              </a:solidFill>
            </a:endParaRPr>
          </a:p>
        </p:txBody>
      </p:sp>
      <p:sp>
        <p:nvSpPr>
          <p:cNvPr id="24" name="圆角矩形 1"/>
          <p:cNvSpPr/>
          <p:nvPr>
            <p:custDataLst>
              <p:tags r:id="rId17"/>
            </p:custDataLst>
          </p:nvPr>
        </p:nvSpPr>
        <p:spPr>
          <a:xfrm>
            <a:off x="7272777" y="2562051"/>
            <a:ext cx="1784445" cy="2858468"/>
          </a:xfrm>
          <a:prstGeom prst="roundRect">
            <a:avLst>
              <a:gd name="adj" fmla="val 5447"/>
            </a:avLst>
          </a:prstGeom>
          <a:solidFill>
            <a:schemeClr val="bg1"/>
          </a:solidFill>
          <a:ln>
            <a:noFill/>
          </a:ln>
          <a:effectLst>
            <a:outerShdw blurRad="304800" dist="76200" dir="2700000" algn="l" rotWithShape="0">
              <a:schemeClr val="accent6">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sp>
        <p:nvSpPr>
          <p:cNvPr id="25" name="文本框 17"/>
          <p:cNvSpPr txBox="1"/>
          <p:nvPr>
            <p:custDataLst>
              <p:tags r:id="rId18"/>
            </p:custDataLst>
          </p:nvPr>
        </p:nvSpPr>
        <p:spPr>
          <a:xfrm>
            <a:off x="7374088" y="3422886"/>
            <a:ext cx="1581822" cy="1923048"/>
          </a:xfrm>
          <a:prstGeom prst="rect">
            <a:avLst/>
          </a:prstGeom>
          <a:noFill/>
        </p:spPr>
        <p:txBody>
          <a:bodyPr wrap="square" rtlCol="0" anchor="t" anchorCtr="0">
            <a:normAutofit/>
          </a:bodyPr>
          <a:p>
            <a:pPr marL="0" lvl="0" indent="0" algn="l">
              <a:lnSpc>
                <a:spcPct val="120000"/>
              </a:lnSpc>
              <a:spcBef>
                <a:spcPts val="0"/>
              </a:spcBef>
              <a:spcAft>
                <a:spcPts val="800"/>
              </a:spcAft>
              <a:buSzPct val="100000"/>
            </a:pPr>
            <a:r>
              <a:rPr lang="zh-CN" altLang="en-US" sz="2500" spc="240" dirty="0">
                <a:solidFill>
                  <a:schemeClr val="tx1"/>
                </a:solidFill>
                <a:uFillTx/>
                <a:latin typeface="Arial" panose="02080604020202020204" pitchFamily="34" charset="0"/>
                <a:ea typeface="微软雅黑" panose="020B0503020204020204" pitchFamily="34" charset="-122"/>
                <a:sym typeface="+mn-ea"/>
              </a:rPr>
              <a:t>消防产品检测（全市）</a:t>
            </a:r>
            <a:endParaRPr lang="zh-CN" altLang="en-US" sz="2500" spc="240" dirty="0">
              <a:solidFill>
                <a:schemeClr val="tx1"/>
              </a:solidFill>
              <a:uFillTx/>
              <a:latin typeface="Arial" panose="02080604020202020204" pitchFamily="34" charset="0"/>
              <a:ea typeface="微软雅黑" panose="020B0503020204020204" pitchFamily="34" charset="-122"/>
              <a:sym typeface="+mn-ea"/>
            </a:endParaRPr>
          </a:p>
        </p:txBody>
      </p:sp>
      <p:sp>
        <p:nvSpPr>
          <p:cNvPr id="26" name="圆角矩形 4"/>
          <p:cNvSpPr/>
          <p:nvPr>
            <p:custDataLst>
              <p:tags r:id="rId19"/>
            </p:custDataLst>
          </p:nvPr>
        </p:nvSpPr>
        <p:spPr>
          <a:xfrm>
            <a:off x="7272777" y="2562051"/>
            <a:ext cx="1784445" cy="311392"/>
          </a:xfrm>
          <a:prstGeom prst="roundRect">
            <a:avLst>
              <a:gd name="adj" fmla="val 5447"/>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sp>
        <p:nvSpPr>
          <p:cNvPr id="27" name="椭圆 19"/>
          <p:cNvSpPr/>
          <p:nvPr>
            <p:custDataLst>
              <p:tags r:id="rId20"/>
            </p:custDataLst>
          </p:nvPr>
        </p:nvSpPr>
        <p:spPr>
          <a:xfrm>
            <a:off x="8093832" y="2641609"/>
            <a:ext cx="142954" cy="1429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sp>
        <p:nvSpPr>
          <p:cNvPr id="28" name="圆角矩形 6"/>
          <p:cNvSpPr/>
          <p:nvPr>
            <p:custDataLst>
              <p:tags r:id="rId21"/>
            </p:custDataLst>
          </p:nvPr>
        </p:nvSpPr>
        <p:spPr>
          <a:xfrm>
            <a:off x="7434377" y="3018263"/>
            <a:ext cx="377275" cy="303312"/>
          </a:xfrm>
          <a:prstGeom prst="roundRect">
            <a:avLst/>
          </a:prstGeom>
          <a:solidFill>
            <a:schemeClr val="accent6"/>
          </a:solidFill>
          <a:ln>
            <a:noFill/>
          </a:ln>
          <a:effectLst>
            <a:outerShdw blurRad="114300" dist="25400" dir="2700000" sx="94000" sy="94000" algn="ctr" rotWithShape="0">
              <a:schemeClr val="accent6">
                <a:alpha val="6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80000"/>
          </a:bodyPr>
          <a:p>
            <a:pPr algn="ctr"/>
            <a:r>
              <a:rPr lang="en-US" altLang="zh-CN" sz="1400" b="1">
                <a:solidFill>
                  <a:schemeClr val="lt1"/>
                </a:solidFill>
              </a:rPr>
              <a:t>04</a:t>
            </a:r>
            <a:endParaRPr lang="en-US" altLang="zh-CN" sz="1400" b="1">
              <a:solidFill>
                <a:schemeClr val="lt1"/>
              </a:solidFill>
            </a:endParaRPr>
          </a:p>
        </p:txBody>
      </p:sp>
      <p:sp>
        <p:nvSpPr>
          <p:cNvPr id="29" name="圆角矩形 9"/>
          <p:cNvSpPr/>
          <p:nvPr>
            <p:custDataLst>
              <p:tags r:id="rId22"/>
            </p:custDataLst>
          </p:nvPr>
        </p:nvSpPr>
        <p:spPr>
          <a:xfrm>
            <a:off x="9341466" y="2562051"/>
            <a:ext cx="1784445" cy="2858468"/>
          </a:xfrm>
          <a:prstGeom prst="roundRect">
            <a:avLst>
              <a:gd name="adj" fmla="val 5447"/>
            </a:avLst>
          </a:prstGeom>
          <a:solidFill>
            <a:schemeClr val="bg1"/>
          </a:solidFill>
          <a:ln>
            <a:noFill/>
          </a:ln>
          <a:effectLst>
            <a:outerShdw blurRad="304800" dist="76200" dir="2700000" algn="l" rotWithShape="0">
              <a:schemeClr val="accent4">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sp>
        <p:nvSpPr>
          <p:cNvPr id="30" name="文本框 22"/>
          <p:cNvSpPr txBox="1"/>
          <p:nvPr>
            <p:custDataLst>
              <p:tags r:id="rId23"/>
            </p:custDataLst>
          </p:nvPr>
        </p:nvSpPr>
        <p:spPr>
          <a:xfrm>
            <a:off x="9442777" y="3422886"/>
            <a:ext cx="1581822" cy="1923048"/>
          </a:xfrm>
          <a:prstGeom prst="rect">
            <a:avLst/>
          </a:prstGeom>
          <a:noFill/>
        </p:spPr>
        <p:txBody>
          <a:bodyPr wrap="square" rtlCol="0" anchor="t" anchorCtr="0">
            <a:normAutofit/>
          </a:bodyPr>
          <a:p>
            <a:pPr marL="0" lvl="0" indent="0" algn="l">
              <a:lnSpc>
                <a:spcPct val="120000"/>
              </a:lnSpc>
              <a:spcBef>
                <a:spcPts val="0"/>
              </a:spcBef>
              <a:spcAft>
                <a:spcPts val="800"/>
              </a:spcAft>
              <a:buSzPct val="100000"/>
            </a:pPr>
            <a:r>
              <a:rPr lang="zh-CN" altLang="en-US" sz="2500" spc="240" dirty="0">
                <a:solidFill>
                  <a:schemeClr val="tx1"/>
                </a:solidFill>
                <a:uFillTx/>
                <a:latin typeface="Arial" panose="02080604020202020204" pitchFamily="34" charset="0"/>
                <a:ea typeface="微软雅黑" panose="020B0503020204020204" pitchFamily="34" charset="-122"/>
                <a:sym typeface="+mn-ea"/>
              </a:rPr>
              <a:t>建筑幕墙检测</a:t>
            </a:r>
            <a:endParaRPr lang="zh-CN" altLang="en-US" sz="2500" spc="240" dirty="0">
              <a:solidFill>
                <a:schemeClr val="tx1"/>
              </a:solidFill>
              <a:uFillTx/>
              <a:latin typeface="Arial" panose="02080604020202020204" pitchFamily="34" charset="0"/>
              <a:ea typeface="微软雅黑" panose="020B0503020204020204" pitchFamily="34" charset="-122"/>
              <a:sym typeface="+mn-ea"/>
            </a:endParaRPr>
          </a:p>
        </p:txBody>
      </p:sp>
      <p:sp>
        <p:nvSpPr>
          <p:cNvPr id="31" name="圆角矩形 11"/>
          <p:cNvSpPr/>
          <p:nvPr>
            <p:custDataLst>
              <p:tags r:id="rId24"/>
            </p:custDataLst>
          </p:nvPr>
        </p:nvSpPr>
        <p:spPr>
          <a:xfrm>
            <a:off x="9341466" y="2562051"/>
            <a:ext cx="1784445" cy="311392"/>
          </a:xfrm>
          <a:prstGeom prst="roundRect">
            <a:avLst>
              <a:gd name="adj" fmla="val 5447"/>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sp>
        <p:nvSpPr>
          <p:cNvPr id="32" name="椭圆 24"/>
          <p:cNvSpPr/>
          <p:nvPr>
            <p:custDataLst>
              <p:tags r:id="rId25"/>
            </p:custDataLst>
          </p:nvPr>
        </p:nvSpPr>
        <p:spPr>
          <a:xfrm>
            <a:off x="10162522" y="2641609"/>
            <a:ext cx="142954" cy="1429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sp>
        <p:nvSpPr>
          <p:cNvPr id="33" name="圆角矩形 15"/>
          <p:cNvSpPr/>
          <p:nvPr>
            <p:custDataLst>
              <p:tags r:id="rId26"/>
            </p:custDataLst>
          </p:nvPr>
        </p:nvSpPr>
        <p:spPr>
          <a:xfrm>
            <a:off x="9503067" y="3018263"/>
            <a:ext cx="377275" cy="303312"/>
          </a:xfrm>
          <a:prstGeom prst="roundRect">
            <a:avLst/>
          </a:prstGeom>
          <a:solidFill>
            <a:schemeClr val="accent4"/>
          </a:solidFill>
          <a:ln>
            <a:noFill/>
          </a:ln>
          <a:effectLst>
            <a:outerShdw blurRad="114300" dist="25400" dir="2700000" sx="94000" sy="94000" algn="ctr" rotWithShape="0">
              <a:schemeClr val="accent4">
                <a:alpha val="6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80000"/>
          </a:bodyPr>
          <a:p>
            <a:pPr algn="ctr"/>
            <a:r>
              <a:rPr lang="en-US" altLang="zh-CN" sz="1400" b="1">
                <a:solidFill>
                  <a:schemeClr val="lt1"/>
                </a:solidFill>
              </a:rPr>
              <a:t>05</a:t>
            </a:r>
            <a:endParaRPr lang="en-US" altLang="zh-CN" sz="1400" b="1">
              <a:solidFill>
                <a:schemeClr val="lt1"/>
              </a:solidFill>
            </a:endParaRP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2891155" y="2654300"/>
            <a:ext cx="6410325" cy="1066800"/>
          </a:xfrm>
        </p:spPr>
        <p:txBody>
          <a:bodyPr lIns="121917" tIns="60958" rIns="121917" bIns="60958" anchor="ctr">
            <a:noAutofit/>
          </a:bodyPr>
          <a:lstStyle/>
          <a:p>
            <a:pPr marL="228600" marR="0" indent="-228600" defTabSz="914400" eaLnBrk="0" hangingPunct="0">
              <a:lnSpc>
                <a:spcPct val="130000"/>
              </a:lnSpc>
              <a:spcAft>
                <a:spcPts val="0"/>
              </a:spcAft>
              <a:buClrTx/>
              <a:buSzTx/>
              <a:buFontTx/>
              <a:buNone/>
              <a:defRPr/>
            </a:pPr>
            <a:r>
              <a:rPr kumimoji="0" lang="zh-CN" altLang="en-US" sz="4500" b="1" i="0" u="none" strike="noStrike" kern="1200" cap="none" spc="150" normalizeH="0" baseline="0" noProof="0" dirty="0" smtClean="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j-cs"/>
              </a:rPr>
              <a:t>深汕分中心</a:t>
            </a:r>
            <a:r>
              <a:rPr kumimoji="0" lang="zh-CN" altLang="en-US" sz="4500" b="1" i="0" u="none" strike="noStrike" kern="1200" cap="none" spc="150" normalizeH="0" baseline="0" noProof="0" dirty="0" smtClean="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j-cs"/>
              </a:rPr>
              <a:t>的岗位</a:t>
            </a:r>
            <a:r>
              <a:rPr kumimoji="0" lang="zh-CN" altLang="en-US" sz="4500" b="1" i="0" u="none" strike="noStrike" kern="1200" cap="none" spc="150" normalizeH="0" baseline="0" noProof="0" dirty="0" smtClean="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j-cs"/>
              </a:rPr>
              <a:t>需求</a:t>
            </a:r>
            <a:endParaRPr kumimoji="0" lang="zh-CN" altLang="en-US" sz="4500" b="1" i="0" u="none" strike="noStrike" kern="1200" cap="none" spc="150" normalizeH="0" baseline="0" noProof="0" dirty="0" smtClean="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j-cs"/>
            </a:endParaRPr>
          </a:p>
        </p:txBody>
      </p:sp>
      <p:cxnSp>
        <p:nvCxnSpPr>
          <p:cNvPr id="13" name="直接连接符 12"/>
          <p:cNvCxnSpPr/>
          <p:nvPr/>
        </p:nvCxnSpPr>
        <p:spPr>
          <a:xfrm flipV="1">
            <a:off x="3575050" y="2544763"/>
            <a:ext cx="5197475" cy="952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4857750" y="1524000"/>
            <a:ext cx="2286000" cy="666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8677" name="Rectangle 1"/>
          <p:cNvSpPr/>
          <p:nvPr/>
        </p:nvSpPr>
        <p:spPr>
          <a:xfrm>
            <a:off x="4857750" y="1623060"/>
            <a:ext cx="2286000" cy="443230"/>
          </a:xfrm>
          <a:prstGeom prst="rect">
            <a:avLst/>
          </a:prstGeom>
          <a:noFill/>
          <a:ln w="9525">
            <a:noFill/>
          </a:ln>
        </p:spPr>
        <p:txBody>
          <a:bodyPr lIns="121917" tIns="60958" rIns="121917" bIns="60958" anchor="ctr" anchorCtr="0">
            <a:spAutoFit/>
          </a:bodyPr>
          <a:lstStyle/>
          <a:p>
            <a:pPr algn="ctr">
              <a:buNone/>
            </a:pPr>
            <a:r>
              <a:rPr lang="zh-CN" altLang="en-US" sz="2100" b="1" dirty="0">
                <a:solidFill>
                  <a:schemeClr val="bg1"/>
                </a:solidFill>
                <a:latin typeface="微软雅黑" panose="020B0503020204020204" pitchFamily="34" charset="-122"/>
                <a:ea typeface="微软雅黑" panose="020B0503020204020204" pitchFamily="34" charset="-122"/>
              </a:rPr>
              <a:t>第四部分</a:t>
            </a:r>
            <a:endParaRPr lang="zh-CN" altLang="en-US" sz="2100" b="1" dirty="0">
              <a:solidFill>
                <a:schemeClr val="bg1"/>
              </a:solidFill>
              <a:latin typeface="微软雅黑" panose="020B0503020204020204" pitchFamily="34" charset="-122"/>
              <a:ea typeface="微软雅黑" panose="020B0503020204020204" pitchFamily="34" charset="-122"/>
            </a:endParaRPr>
          </a:p>
        </p:txBody>
      </p:sp>
      <p:cxnSp>
        <p:nvCxnSpPr>
          <p:cNvPr id="8" name="直接连接符 7"/>
          <p:cNvCxnSpPr/>
          <p:nvPr/>
        </p:nvCxnSpPr>
        <p:spPr>
          <a:xfrm flipV="1">
            <a:off x="3575050" y="3802063"/>
            <a:ext cx="5197475" cy="9525"/>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组合 6"/>
          <p:cNvGrpSpPr/>
          <p:nvPr/>
        </p:nvGrpSpPr>
        <p:grpSpPr>
          <a:xfrm>
            <a:off x="3754755" y="1076935"/>
            <a:ext cx="7372985" cy="4993665"/>
            <a:chOff x="4812" y="1766"/>
            <a:chExt cx="11419" cy="7734"/>
          </a:xfrm>
        </p:grpSpPr>
        <p:sp>
          <p:nvSpPr>
            <p:cNvPr id="42" name="任意多边形 2"/>
            <p:cNvSpPr/>
            <p:nvPr>
              <p:custDataLst>
                <p:tags r:id="rId1"/>
              </p:custDataLst>
            </p:nvPr>
          </p:nvSpPr>
          <p:spPr>
            <a:xfrm>
              <a:off x="4812" y="6317"/>
              <a:ext cx="2822" cy="2822"/>
            </a:xfrm>
            <a:custGeom>
              <a:avLst/>
              <a:gdLst>
                <a:gd name="connsiteX0" fmla="*/ 766985 w 1487101"/>
                <a:gd name="connsiteY0" fmla="*/ 20013 h 1487102"/>
                <a:gd name="connsiteX1" fmla="*/ 620740 w 1487101"/>
                <a:gd name="connsiteY1" fmla="*/ 30273 h 1487102"/>
                <a:gd name="connsiteX2" fmla="*/ 30272 w 1487101"/>
                <a:gd name="connsiteY2" fmla="*/ 866362 h 1487102"/>
                <a:gd name="connsiteX3" fmla="*/ 866362 w 1487101"/>
                <a:gd name="connsiteY3" fmla="*/ 1456830 h 1487102"/>
                <a:gd name="connsiteX4" fmla="*/ 1456829 w 1487101"/>
                <a:gd name="connsiteY4" fmla="*/ 620740 h 1487102"/>
                <a:gd name="connsiteX5" fmla="*/ 766985 w 1487101"/>
                <a:gd name="connsiteY5" fmla="*/ 20013 h 1487102"/>
                <a:gd name="connsiteX6" fmla="*/ 767622 w 1487101"/>
                <a:gd name="connsiteY6" fmla="*/ 364 h 1487102"/>
                <a:gd name="connsiteX7" fmla="*/ 1476200 w 1487101"/>
                <a:gd name="connsiteY7" fmla="*/ 617405 h 1487102"/>
                <a:gd name="connsiteX8" fmla="*/ 869697 w 1487101"/>
                <a:gd name="connsiteY8" fmla="*/ 1476201 h 1487102"/>
                <a:gd name="connsiteX9" fmla="*/ 10901 w 1487101"/>
                <a:gd name="connsiteY9" fmla="*/ 869698 h 1487102"/>
                <a:gd name="connsiteX10" fmla="*/ 617404 w 1487101"/>
                <a:gd name="connsiteY10" fmla="*/ 10902 h 1487102"/>
                <a:gd name="connsiteX11" fmla="*/ 767622 w 1487101"/>
                <a:gd name="connsiteY11" fmla="*/ 364 h 148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7101" h="1487102">
                  <a:moveTo>
                    <a:pt x="766985" y="20013"/>
                  </a:moveTo>
                  <a:cubicBezTo>
                    <a:pt x="718916" y="18506"/>
                    <a:pt x="669981" y="21794"/>
                    <a:pt x="620740" y="30273"/>
                  </a:cubicBezTo>
                  <a:cubicBezTo>
                    <a:pt x="226807" y="98099"/>
                    <a:pt x="-37554" y="472430"/>
                    <a:pt x="30272" y="866362"/>
                  </a:cubicBezTo>
                  <a:cubicBezTo>
                    <a:pt x="98099" y="1260295"/>
                    <a:pt x="472430" y="1524656"/>
                    <a:pt x="866362" y="1456830"/>
                  </a:cubicBezTo>
                  <a:cubicBezTo>
                    <a:pt x="1260295" y="1389003"/>
                    <a:pt x="1524656" y="1014672"/>
                    <a:pt x="1456829" y="620740"/>
                  </a:cubicBezTo>
                  <a:cubicBezTo>
                    <a:pt x="1397481" y="276049"/>
                    <a:pt x="1103466" y="30561"/>
                    <a:pt x="766985" y="20013"/>
                  </a:cubicBezTo>
                  <a:close/>
                  <a:moveTo>
                    <a:pt x="767622" y="364"/>
                  </a:moveTo>
                  <a:cubicBezTo>
                    <a:pt x="1113240" y="11198"/>
                    <a:pt x="1415240" y="263352"/>
                    <a:pt x="1476200" y="617405"/>
                  </a:cubicBezTo>
                  <a:cubicBezTo>
                    <a:pt x="1545869" y="1022036"/>
                    <a:pt x="1274328" y="1406532"/>
                    <a:pt x="869697" y="1476201"/>
                  </a:cubicBezTo>
                  <a:cubicBezTo>
                    <a:pt x="465066" y="1545869"/>
                    <a:pt x="80570" y="1274329"/>
                    <a:pt x="10901" y="869698"/>
                  </a:cubicBezTo>
                  <a:cubicBezTo>
                    <a:pt x="-58767" y="465067"/>
                    <a:pt x="212773" y="80570"/>
                    <a:pt x="617404" y="10902"/>
                  </a:cubicBezTo>
                  <a:cubicBezTo>
                    <a:pt x="667983" y="2193"/>
                    <a:pt x="718248" y="-1184"/>
                    <a:pt x="767622" y="364"/>
                  </a:cubicBezTo>
                  <a:close/>
                </a:path>
              </a:pathLst>
            </a:custGeom>
            <a:solidFill>
              <a:srgbClr val="B7CCB4"/>
            </a:solidFill>
            <a:ln>
              <a:noFill/>
            </a:ln>
          </p:spPr>
          <p:style>
            <a:lnRef idx="2">
              <a:srgbClr val="FFCA33">
                <a:shade val="50000"/>
              </a:srgbClr>
            </a:lnRef>
            <a:fillRef idx="1">
              <a:srgbClr val="FFCA33"/>
            </a:fillRef>
            <a:effectRef idx="0">
              <a:srgbClr val="FFCA33"/>
            </a:effectRef>
            <a:fontRef idx="minor">
              <a:srgbClr val="FFFFFF"/>
            </a:fontRef>
          </p:style>
          <p:txBody>
            <a:bodyPr rtlCol="0" anchor="ctr">
              <a:normAutofit/>
            </a:bodyPr>
            <a:p>
              <a:pPr algn="ctr"/>
              <a:endParaRPr lang="en-US" altLang="zh-CN" dirty="0">
                <a:solidFill>
                  <a:srgbClr val="FFCA33"/>
                </a:solidFill>
                <a:latin typeface="Arial" panose="02080604020202020204" pitchFamily="34" charset="0"/>
                <a:ea typeface="微软雅黑" panose="020B0503020204020204" pitchFamily="34" charset="-122"/>
                <a:sym typeface="Arial" panose="02080604020202020204" pitchFamily="34" charset="0"/>
              </a:endParaRPr>
            </a:p>
          </p:txBody>
        </p:sp>
        <p:sp>
          <p:nvSpPr>
            <p:cNvPr id="43" name="任意多边形 3"/>
            <p:cNvSpPr/>
            <p:nvPr>
              <p:custDataLst>
                <p:tags r:id="rId2"/>
              </p:custDataLst>
            </p:nvPr>
          </p:nvSpPr>
          <p:spPr>
            <a:xfrm>
              <a:off x="5214" y="6317"/>
              <a:ext cx="2018" cy="427"/>
            </a:xfrm>
            <a:custGeom>
              <a:avLst/>
              <a:gdLst>
                <a:gd name="connsiteX0" fmla="*/ 650988 w 1301976"/>
                <a:gd name="connsiteY0" fmla="*/ 0 h 275406"/>
                <a:gd name="connsiteX1" fmla="*/ 1294759 w 1301976"/>
                <a:gd name="connsiteY1" fmla="*/ 266659 h 275406"/>
                <a:gd name="connsiteX2" fmla="*/ 1301976 w 1301976"/>
                <a:gd name="connsiteY2" fmla="*/ 275406 h 275406"/>
                <a:gd name="connsiteX3" fmla="*/ 0 w 1301976"/>
                <a:gd name="connsiteY3" fmla="*/ 275406 h 275406"/>
                <a:gd name="connsiteX4" fmla="*/ 7218 w 1301976"/>
                <a:gd name="connsiteY4" fmla="*/ 266659 h 275406"/>
                <a:gd name="connsiteX5" fmla="*/ 650988 w 1301976"/>
                <a:gd name="connsiteY5" fmla="*/ 0 h 27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976" h="275406">
                  <a:moveTo>
                    <a:pt x="650988" y="0"/>
                  </a:moveTo>
                  <a:cubicBezTo>
                    <a:pt x="902396" y="0"/>
                    <a:pt x="1130003" y="101903"/>
                    <a:pt x="1294759" y="266659"/>
                  </a:cubicBezTo>
                  <a:lnTo>
                    <a:pt x="1301976" y="275406"/>
                  </a:lnTo>
                  <a:lnTo>
                    <a:pt x="0" y="275406"/>
                  </a:lnTo>
                  <a:lnTo>
                    <a:pt x="7218" y="266659"/>
                  </a:lnTo>
                  <a:cubicBezTo>
                    <a:pt x="171973" y="101903"/>
                    <a:pt x="399580" y="0"/>
                    <a:pt x="650988" y="0"/>
                  </a:cubicBezTo>
                  <a:close/>
                </a:path>
              </a:pathLst>
            </a:custGeom>
            <a:solidFill>
              <a:srgbClr val="B7CCB4"/>
            </a:solidFill>
            <a:ln>
              <a:noFill/>
            </a:ln>
          </p:spPr>
          <p:style>
            <a:lnRef idx="2">
              <a:srgbClr val="FFCA33">
                <a:shade val="50000"/>
              </a:srgbClr>
            </a:lnRef>
            <a:fillRef idx="1">
              <a:srgbClr val="FFCA33"/>
            </a:fillRef>
            <a:effectRef idx="0">
              <a:srgbClr val="FFCA33"/>
            </a:effectRef>
            <a:fontRef idx="minor">
              <a:srgbClr val="FFFFFF"/>
            </a:fontRef>
          </p:style>
          <p:txBody>
            <a:bodyPr wrap="square" rtlCol="0" anchor="ctr">
              <a:normAutofit fontScale="85000"/>
            </a:bodyPr>
            <a:p>
              <a:pPr algn="ctr"/>
              <a:r>
                <a:rPr lang="en-US" altLang="zh-CN" sz="1400" dirty="0">
                  <a:solidFill>
                    <a:srgbClr val="FFFFFF"/>
                  </a:solidFill>
                  <a:latin typeface="Arial" panose="02080604020202020204" pitchFamily="34" charset="0"/>
                  <a:ea typeface="微软雅黑" panose="020B0503020204020204" pitchFamily="34" charset="-122"/>
                  <a:sym typeface="Arial" panose="02080604020202020204" pitchFamily="34" charset="0"/>
                </a:rPr>
                <a:t>06</a:t>
              </a:r>
              <a:endParaRPr lang="zh-CN" altLang="en-US" sz="1400" dirty="0">
                <a:solidFill>
                  <a:srgbClr val="FFFFFF"/>
                </a:solidFill>
                <a:latin typeface="Arial" panose="02080604020202020204" pitchFamily="34" charset="0"/>
                <a:ea typeface="微软雅黑" panose="020B0503020204020204" pitchFamily="34" charset="-122"/>
                <a:sym typeface="Arial" panose="02080604020202020204" pitchFamily="34" charset="0"/>
              </a:endParaRPr>
            </a:p>
          </p:txBody>
        </p:sp>
        <p:sp>
          <p:nvSpPr>
            <p:cNvPr id="45" name="文本框 44"/>
            <p:cNvSpPr txBox="1"/>
            <p:nvPr>
              <p:custDataLst>
                <p:tags r:id="rId3"/>
              </p:custDataLst>
            </p:nvPr>
          </p:nvSpPr>
          <p:spPr>
            <a:xfrm>
              <a:off x="5009" y="6844"/>
              <a:ext cx="2428" cy="1767"/>
            </a:xfrm>
            <a:prstGeom prst="rect">
              <a:avLst/>
            </a:prstGeom>
            <a:noFill/>
          </p:spPr>
          <p:txBody>
            <a:bodyPr wrap="square" rtlCol="0" anchor="ctr" anchorCtr="0">
              <a:normAutofit/>
            </a:bodyPr>
            <a:p>
              <a:pPr algn="ctr">
                <a:lnSpc>
                  <a:spcPct val="120000"/>
                </a:lnSpc>
              </a:pPr>
              <a:r>
                <a:rPr lang="zh-CN" b="1" spc="60">
                  <a:solidFill>
                    <a:srgbClr val="404040"/>
                  </a:solidFill>
                  <a:latin typeface="微软雅黑" panose="020B0503020204020204" pitchFamily="34" charset="-122"/>
                  <a:sym typeface="+mn-ea"/>
                </a:rPr>
                <a:t>建材检测人员</a:t>
              </a:r>
              <a:endParaRPr lang="zh-CN" altLang="en-US" b="1" kern="0" spc="300" dirty="0">
                <a:solidFill>
                  <a:srgbClr val="B7CCB4">
                    <a:lumMod val="75000"/>
                  </a:srgbClr>
                </a:solidFill>
                <a:latin typeface="Arial" panose="02080604020202020204" pitchFamily="34" charset="0"/>
                <a:ea typeface="微软雅黑" panose="020B0503020204020204" pitchFamily="34" charset="-122"/>
                <a:sym typeface="Arial" panose="02080604020202020204" pitchFamily="34" charset="0"/>
              </a:endParaRPr>
            </a:p>
          </p:txBody>
        </p:sp>
        <p:sp>
          <p:nvSpPr>
            <p:cNvPr id="14" name="任意多边形 13"/>
            <p:cNvSpPr/>
            <p:nvPr>
              <p:custDataLst>
                <p:tags r:id="rId4"/>
              </p:custDataLst>
            </p:nvPr>
          </p:nvSpPr>
          <p:spPr>
            <a:xfrm>
              <a:off x="4812" y="2127"/>
              <a:ext cx="2822" cy="2822"/>
            </a:xfrm>
            <a:custGeom>
              <a:avLst/>
              <a:gdLst>
                <a:gd name="connsiteX0" fmla="*/ 766985 w 1487101"/>
                <a:gd name="connsiteY0" fmla="*/ 20013 h 1487102"/>
                <a:gd name="connsiteX1" fmla="*/ 620740 w 1487101"/>
                <a:gd name="connsiteY1" fmla="*/ 30273 h 1487102"/>
                <a:gd name="connsiteX2" fmla="*/ 30272 w 1487101"/>
                <a:gd name="connsiteY2" fmla="*/ 866362 h 1487102"/>
                <a:gd name="connsiteX3" fmla="*/ 866362 w 1487101"/>
                <a:gd name="connsiteY3" fmla="*/ 1456830 h 1487102"/>
                <a:gd name="connsiteX4" fmla="*/ 1456829 w 1487101"/>
                <a:gd name="connsiteY4" fmla="*/ 620740 h 1487102"/>
                <a:gd name="connsiteX5" fmla="*/ 766985 w 1487101"/>
                <a:gd name="connsiteY5" fmla="*/ 20013 h 1487102"/>
                <a:gd name="connsiteX6" fmla="*/ 767622 w 1487101"/>
                <a:gd name="connsiteY6" fmla="*/ 364 h 1487102"/>
                <a:gd name="connsiteX7" fmla="*/ 1476200 w 1487101"/>
                <a:gd name="connsiteY7" fmla="*/ 617405 h 1487102"/>
                <a:gd name="connsiteX8" fmla="*/ 869697 w 1487101"/>
                <a:gd name="connsiteY8" fmla="*/ 1476201 h 1487102"/>
                <a:gd name="connsiteX9" fmla="*/ 10901 w 1487101"/>
                <a:gd name="connsiteY9" fmla="*/ 869698 h 1487102"/>
                <a:gd name="connsiteX10" fmla="*/ 617404 w 1487101"/>
                <a:gd name="connsiteY10" fmla="*/ 10902 h 1487102"/>
                <a:gd name="connsiteX11" fmla="*/ 767622 w 1487101"/>
                <a:gd name="connsiteY11" fmla="*/ 364 h 148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7101" h="1487102">
                  <a:moveTo>
                    <a:pt x="766985" y="20013"/>
                  </a:moveTo>
                  <a:cubicBezTo>
                    <a:pt x="718916" y="18506"/>
                    <a:pt x="669981" y="21794"/>
                    <a:pt x="620740" y="30273"/>
                  </a:cubicBezTo>
                  <a:cubicBezTo>
                    <a:pt x="226807" y="98099"/>
                    <a:pt x="-37554" y="472430"/>
                    <a:pt x="30272" y="866362"/>
                  </a:cubicBezTo>
                  <a:cubicBezTo>
                    <a:pt x="98099" y="1260295"/>
                    <a:pt x="472430" y="1524656"/>
                    <a:pt x="866362" y="1456830"/>
                  </a:cubicBezTo>
                  <a:cubicBezTo>
                    <a:pt x="1260295" y="1389003"/>
                    <a:pt x="1524656" y="1014672"/>
                    <a:pt x="1456829" y="620740"/>
                  </a:cubicBezTo>
                  <a:cubicBezTo>
                    <a:pt x="1397481" y="276049"/>
                    <a:pt x="1103466" y="30561"/>
                    <a:pt x="766985" y="20013"/>
                  </a:cubicBezTo>
                  <a:close/>
                  <a:moveTo>
                    <a:pt x="767622" y="364"/>
                  </a:moveTo>
                  <a:cubicBezTo>
                    <a:pt x="1113240" y="11198"/>
                    <a:pt x="1415240" y="263352"/>
                    <a:pt x="1476200" y="617405"/>
                  </a:cubicBezTo>
                  <a:cubicBezTo>
                    <a:pt x="1545869" y="1022036"/>
                    <a:pt x="1274328" y="1406532"/>
                    <a:pt x="869697" y="1476201"/>
                  </a:cubicBezTo>
                  <a:cubicBezTo>
                    <a:pt x="465066" y="1545869"/>
                    <a:pt x="80570" y="1274329"/>
                    <a:pt x="10901" y="869698"/>
                  </a:cubicBezTo>
                  <a:cubicBezTo>
                    <a:pt x="-58767" y="465067"/>
                    <a:pt x="212773" y="80570"/>
                    <a:pt x="617404" y="10902"/>
                  </a:cubicBezTo>
                  <a:cubicBezTo>
                    <a:pt x="667983" y="2193"/>
                    <a:pt x="718248" y="-1184"/>
                    <a:pt x="767622" y="364"/>
                  </a:cubicBezTo>
                  <a:close/>
                </a:path>
              </a:pathLst>
            </a:custGeom>
            <a:solidFill>
              <a:srgbClr val="FFCA33">
                <a:lumMod val="75000"/>
              </a:srgbClr>
            </a:solidFill>
            <a:ln>
              <a:noFill/>
            </a:ln>
          </p:spPr>
          <p:style>
            <a:lnRef idx="2">
              <a:srgbClr val="FFCA33">
                <a:shade val="50000"/>
              </a:srgbClr>
            </a:lnRef>
            <a:fillRef idx="1">
              <a:srgbClr val="FFCA33"/>
            </a:fillRef>
            <a:effectRef idx="0">
              <a:srgbClr val="FFCA33"/>
            </a:effectRef>
            <a:fontRef idx="minor">
              <a:srgbClr val="FFFFFF"/>
            </a:fontRef>
          </p:style>
          <p:txBody>
            <a:bodyPr rtlCol="0" anchor="ctr">
              <a:normAutofit/>
            </a:bodyPr>
            <a:p>
              <a:pPr algn="ctr"/>
              <a:endParaRPr lang="en-US" altLang="zh-CN" dirty="0">
                <a:solidFill>
                  <a:srgbClr val="FFCA33"/>
                </a:solidFill>
                <a:latin typeface="Arial" panose="02080604020202020204" pitchFamily="34" charset="0"/>
                <a:ea typeface="微软雅黑" panose="020B0503020204020204" pitchFamily="34" charset="-122"/>
                <a:sym typeface="Arial" panose="02080604020202020204" pitchFamily="34" charset="0"/>
              </a:endParaRPr>
            </a:p>
          </p:txBody>
        </p:sp>
        <p:sp>
          <p:nvSpPr>
            <p:cNvPr id="15" name="任意多边形 14"/>
            <p:cNvSpPr/>
            <p:nvPr>
              <p:custDataLst>
                <p:tags r:id="rId5"/>
              </p:custDataLst>
            </p:nvPr>
          </p:nvSpPr>
          <p:spPr>
            <a:xfrm>
              <a:off x="5214" y="2127"/>
              <a:ext cx="2018" cy="427"/>
            </a:xfrm>
            <a:custGeom>
              <a:avLst/>
              <a:gdLst>
                <a:gd name="connsiteX0" fmla="*/ 650988 w 1301976"/>
                <a:gd name="connsiteY0" fmla="*/ 0 h 275406"/>
                <a:gd name="connsiteX1" fmla="*/ 1294759 w 1301976"/>
                <a:gd name="connsiteY1" fmla="*/ 266659 h 275406"/>
                <a:gd name="connsiteX2" fmla="*/ 1301976 w 1301976"/>
                <a:gd name="connsiteY2" fmla="*/ 275406 h 275406"/>
                <a:gd name="connsiteX3" fmla="*/ 0 w 1301976"/>
                <a:gd name="connsiteY3" fmla="*/ 275406 h 275406"/>
                <a:gd name="connsiteX4" fmla="*/ 7218 w 1301976"/>
                <a:gd name="connsiteY4" fmla="*/ 266659 h 275406"/>
                <a:gd name="connsiteX5" fmla="*/ 650988 w 1301976"/>
                <a:gd name="connsiteY5" fmla="*/ 0 h 27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976" h="275406">
                  <a:moveTo>
                    <a:pt x="650988" y="0"/>
                  </a:moveTo>
                  <a:cubicBezTo>
                    <a:pt x="902396" y="0"/>
                    <a:pt x="1130003" y="101903"/>
                    <a:pt x="1294759" y="266659"/>
                  </a:cubicBezTo>
                  <a:lnTo>
                    <a:pt x="1301976" y="275406"/>
                  </a:lnTo>
                  <a:lnTo>
                    <a:pt x="0" y="275406"/>
                  </a:lnTo>
                  <a:lnTo>
                    <a:pt x="7218" y="266659"/>
                  </a:lnTo>
                  <a:cubicBezTo>
                    <a:pt x="171973" y="101903"/>
                    <a:pt x="399580" y="0"/>
                    <a:pt x="650988" y="0"/>
                  </a:cubicBezTo>
                  <a:close/>
                </a:path>
              </a:pathLst>
            </a:custGeom>
            <a:solidFill>
              <a:srgbClr val="FFCA33">
                <a:lumMod val="75000"/>
              </a:srgbClr>
            </a:solidFill>
            <a:ln>
              <a:noFill/>
            </a:ln>
          </p:spPr>
          <p:style>
            <a:lnRef idx="2">
              <a:srgbClr val="FFCA33">
                <a:shade val="50000"/>
              </a:srgbClr>
            </a:lnRef>
            <a:fillRef idx="1">
              <a:srgbClr val="FFCA33"/>
            </a:fillRef>
            <a:effectRef idx="0">
              <a:srgbClr val="FFCA33"/>
            </a:effectRef>
            <a:fontRef idx="minor">
              <a:srgbClr val="FFFFFF"/>
            </a:fontRef>
          </p:style>
          <p:txBody>
            <a:bodyPr wrap="square" rtlCol="0" anchor="ctr">
              <a:normAutofit fontScale="85000"/>
            </a:bodyPr>
            <a:p>
              <a:pPr algn="ctr"/>
              <a:r>
                <a:rPr lang="en-US" altLang="zh-CN" sz="1400" dirty="0">
                  <a:solidFill>
                    <a:srgbClr val="FFFFFF"/>
                  </a:solidFill>
                  <a:latin typeface="Arial" panose="02080604020202020204" pitchFamily="34" charset="0"/>
                  <a:ea typeface="微软雅黑" panose="020B0503020204020204" pitchFamily="34" charset="-122"/>
                  <a:sym typeface="Arial" panose="02080604020202020204" pitchFamily="34" charset="0"/>
                </a:rPr>
                <a:t>02</a:t>
              </a:r>
              <a:endParaRPr lang="zh-CN" altLang="en-US" sz="1400" dirty="0">
                <a:solidFill>
                  <a:srgbClr val="FFFFFF"/>
                </a:solidFill>
                <a:latin typeface="Arial" panose="02080604020202020204" pitchFamily="34" charset="0"/>
                <a:ea typeface="微软雅黑" panose="020B0503020204020204" pitchFamily="34" charset="-122"/>
                <a:sym typeface="Arial" panose="02080604020202020204" pitchFamily="34" charset="0"/>
              </a:endParaRPr>
            </a:p>
          </p:txBody>
        </p:sp>
        <p:sp>
          <p:nvSpPr>
            <p:cNvPr id="39" name="文本框 38"/>
            <p:cNvSpPr txBox="1"/>
            <p:nvPr>
              <p:custDataLst>
                <p:tags r:id="rId6"/>
              </p:custDataLst>
            </p:nvPr>
          </p:nvSpPr>
          <p:spPr>
            <a:xfrm>
              <a:off x="5009" y="2654"/>
              <a:ext cx="2428" cy="1767"/>
            </a:xfrm>
            <a:prstGeom prst="rect">
              <a:avLst/>
            </a:prstGeom>
            <a:noFill/>
          </p:spPr>
          <p:txBody>
            <a:bodyPr wrap="square" rtlCol="0" anchor="ctr" anchorCtr="0">
              <a:normAutofit/>
            </a:bodyPr>
            <a:p>
              <a:pPr algn="ctr">
                <a:lnSpc>
                  <a:spcPct val="120000"/>
                </a:lnSpc>
              </a:pPr>
              <a:r>
                <a:rPr lang="zh-CN" spc="60">
                  <a:solidFill>
                    <a:srgbClr val="000000"/>
                  </a:solidFill>
                  <a:latin typeface="微软雅黑" panose="020B0503020204020204" pitchFamily="34" charset="-122"/>
                  <a:sym typeface="+mn-ea"/>
                </a:rPr>
                <a:t>幕墙检测工程师</a:t>
              </a:r>
              <a:endParaRPr lang="zh-CN" altLang="en-US" b="1" kern="0" spc="300" dirty="0">
                <a:solidFill>
                  <a:srgbClr val="FFCA33">
                    <a:lumMod val="75000"/>
                  </a:srgbClr>
                </a:solidFill>
                <a:latin typeface="Arial" panose="02080604020202020204" pitchFamily="34" charset="0"/>
                <a:ea typeface="微软雅黑" panose="020B0503020204020204" pitchFamily="34" charset="-122"/>
                <a:sym typeface="Arial" panose="02080604020202020204" pitchFamily="34" charset="0"/>
              </a:endParaRPr>
            </a:p>
          </p:txBody>
        </p:sp>
        <p:sp>
          <p:nvSpPr>
            <p:cNvPr id="16" name="任意多边形 15"/>
            <p:cNvSpPr/>
            <p:nvPr>
              <p:custDataLst>
                <p:tags r:id="rId7"/>
              </p:custDataLst>
            </p:nvPr>
          </p:nvSpPr>
          <p:spPr>
            <a:xfrm>
              <a:off x="8450" y="1766"/>
              <a:ext cx="3703" cy="3544"/>
            </a:xfrm>
            <a:custGeom>
              <a:avLst/>
              <a:gdLst>
                <a:gd name="connsiteX0" fmla="*/ 961691 w 1844621"/>
                <a:gd name="connsiteY0" fmla="*/ 1643760 h 1765598"/>
                <a:gd name="connsiteX1" fmla="*/ 964657 w 1844621"/>
                <a:gd name="connsiteY1" fmla="*/ 1718060 h 1765598"/>
                <a:gd name="connsiteX2" fmla="*/ 948083 w 1844621"/>
                <a:gd name="connsiteY2" fmla="*/ 1717184 h 1765598"/>
                <a:gd name="connsiteX3" fmla="*/ 946614 w 1844621"/>
                <a:gd name="connsiteY3" fmla="*/ 1717353 h 1765598"/>
                <a:gd name="connsiteX4" fmla="*/ 943691 w 1844621"/>
                <a:gd name="connsiteY4" fmla="*/ 1644103 h 1765598"/>
                <a:gd name="connsiteX5" fmla="*/ 875350 w 1844621"/>
                <a:gd name="connsiteY5" fmla="*/ 1643169 h 1765598"/>
                <a:gd name="connsiteX6" fmla="*/ 893299 w 1844621"/>
                <a:gd name="connsiteY6" fmla="*/ 1644629 h 1765598"/>
                <a:gd name="connsiteX7" fmla="*/ 889341 w 1844621"/>
                <a:gd name="connsiteY7" fmla="*/ 1723945 h 1765598"/>
                <a:gd name="connsiteX8" fmla="*/ 871214 w 1844621"/>
                <a:gd name="connsiteY8" fmla="*/ 1726031 h 1765598"/>
                <a:gd name="connsiteX9" fmla="*/ 1029699 w 1844621"/>
                <a:gd name="connsiteY9" fmla="*/ 1636826 h 1765598"/>
                <a:gd name="connsiteX10" fmla="*/ 1040815 w 1844621"/>
                <a:gd name="connsiteY10" fmla="*/ 1722087 h 1765598"/>
                <a:gd name="connsiteX11" fmla="*/ 1022537 w 1844621"/>
                <a:gd name="connsiteY11" fmla="*/ 1721121 h 1765598"/>
                <a:gd name="connsiteX12" fmla="*/ 1011828 w 1844621"/>
                <a:gd name="connsiteY12" fmla="*/ 1638982 h 1765598"/>
                <a:gd name="connsiteX13" fmla="*/ 807350 w 1844621"/>
                <a:gd name="connsiteY13" fmla="*/ 1636115 h 1765598"/>
                <a:gd name="connsiteX14" fmla="*/ 822430 w 1844621"/>
                <a:gd name="connsiteY14" fmla="*/ 1638864 h 1765598"/>
                <a:gd name="connsiteX15" fmla="*/ 825110 w 1844621"/>
                <a:gd name="connsiteY15" fmla="*/ 1639083 h 1765598"/>
                <a:gd name="connsiteX16" fmla="*/ 811751 w 1844621"/>
                <a:gd name="connsiteY16" fmla="*/ 1734136 h 1765598"/>
                <a:gd name="connsiteX17" fmla="*/ 792774 w 1844621"/>
                <a:gd name="connsiteY17" fmla="*/ 1739833 h 1765598"/>
                <a:gd name="connsiteX18" fmla="*/ 1096827 w 1844621"/>
                <a:gd name="connsiteY18" fmla="*/ 1624033 h 1765598"/>
                <a:gd name="connsiteX19" fmla="*/ 1121385 w 1844621"/>
                <a:gd name="connsiteY19" fmla="*/ 1734155 h 1765598"/>
                <a:gd name="connsiteX20" fmla="*/ 1101928 w 1844621"/>
                <a:gd name="connsiteY20" fmla="*/ 1729603 h 1765598"/>
                <a:gd name="connsiteX21" fmla="*/ 1079265 w 1844621"/>
                <a:gd name="connsiteY21" fmla="*/ 1627978 h 1765598"/>
                <a:gd name="connsiteX22" fmla="*/ 740342 w 1844621"/>
                <a:gd name="connsiteY22" fmla="*/ 1622534 h 1765598"/>
                <a:gd name="connsiteX23" fmla="*/ 749046 w 1844621"/>
                <a:gd name="connsiteY23" fmla="*/ 1625484 h 1765598"/>
                <a:gd name="connsiteX24" fmla="*/ 757767 w 1844621"/>
                <a:gd name="connsiteY24" fmla="*/ 1627074 h 1765598"/>
                <a:gd name="connsiteX25" fmla="*/ 726815 w 1844621"/>
                <a:gd name="connsiteY25" fmla="*/ 1759631 h 1765598"/>
                <a:gd name="connsiteX26" fmla="*/ 706937 w 1844621"/>
                <a:gd name="connsiteY26" fmla="*/ 1765598 h 1765598"/>
                <a:gd name="connsiteX27" fmla="*/ 1162592 w 1844621"/>
                <a:gd name="connsiteY27" fmla="*/ 1605474 h 1765598"/>
                <a:gd name="connsiteX28" fmla="*/ 1211506 w 1844621"/>
                <a:gd name="connsiteY28" fmla="*/ 1758609 h 1765598"/>
                <a:gd name="connsiteX29" fmla="*/ 1193512 w 1844621"/>
                <a:gd name="connsiteY29" fmla="*/ 1751032 h 1765598"/>
                <a:gd name="connsiteX30" fmla="*/ 1189921 w 1844621"/>
                <a:gd name="connsiteY30" fmla="*/ 1750192 h 1765598"/>
                <a:gd name="connsiteX31" fmla="*/ 1145515 w 1844621"/>
                <a:gd name="connsiteY31" fmla="*/ 1611170 h 1765598"/>
                <a:gd name="connsiteX32" fmla="*/ 675637 w 1844621"/>
                <a:gd name="connsiteY32" fmla="*/ 1600604 h 1765598"/>
                <a:gd name="connsiteX33" fmla="*/ 692686 w 1844621"/>
                <a:gd name="connsiteY33" fmla="*/ 1606382 h 1765598"/>
                <a:gd name="connsiteX34" fmla="*/ 641486 w 1844621"/>
                <a:gd name="connsiteY34" fmla="*/ 1761326 h 1765598"/>
                <a:gd name="connsiteX35" fmla="*/ 631383 w 1844621"/>
                <a:gd name="connsiteY35" fmla="*/ 1744623 h 1765598"/>
                <a:gd name="connsiteX36" fmla="*/ 628970 w 1844621"/>
                <a:gd name="connsiteY36" fmla="*/ 1741831 h 1765598"/>
                <a:gd name="connsiteX37" fmla="*/ 1225916 w 1844621"/>
                <a:gd name="connsiteY37" fmla="*/ 1579868 h 1765598"/>
                <a:gd name="connsiteX38" fmla="*/ 1279540 w 1844621"/>
                <a:gd name="connsiteY38" fmla="*/ 1707080 h 1765598"/>
                <a:gd name="connsiteX39" fmla="*/ 1266966 w 1844621"/>
                <a:gd name="connsiteY39" fmla="*/ 1723591 h 1765598"/>
                <a:gd name="connsiteX40" fmla="*/ 1209837 w 1844621"/>
                <a:gd name="connsiteY40" fmla="*/ 1588066 h 1765598"/>
                <a:gd name="connsiteX41" fmla="*/ 610954 w 1844621"/>
                <a:gd name="connsiteY41" fmla="*/ 1578681 h 1765598"/>
                <a:gd name="connsiteX42" fmla="*/ 628059 w 1844621"/>
                <a:gd name="connsiteY42" fmla="*/ 1584478 h 1765598"/>
                <a:gd name="connsiteX43" fmla="*/ 582951 w 1844621"/>
                <a:gd name="connsiteY43" fmla="*/ 1688574 h 1765598"/>
                <a:gd name="connsiteX44" fmla="*/ 569886 w 1844621"/>
                <a:gd name="connsiteY44" fmla="*/ 1673454 h 1765598"/>
                <a:gd name="connsiteX45" fmla="*/ 1286670 w 1844621"/>
                <a:gd name="connsiteY45" fmla="*/ 1548893 h 1765598"/>
                <a:gd name="connsiteX46" fmla="*/ 1333269 w 1844621"/>
                <a:gd name="connsiteY46" fmla="*/ 1636531 h 1765598"/>
                <a:gd name="connsiteX47" fmla="*/ 1321264 w 1844621"/>
                <a:gd name="connsiteY47" fmla="*/ 1652294 h 1765598"/>
                <a:gd name="connsiteX48" fmla="*/ 1270632 w 1844621"/>
                <a:gd name="connsiteY48" fmla="*/ 1557070 h 1765598"/>
                <a:gd name="connsiteX49" fmla="*/ 551444 w 1844621"/>
                <a:gd name="connsiteY49" fmla="*/ 1545001 h 1765598"/>
                <a:gd name="connsiteX50" fmla="*/ 567074 w 1844621"/>
                <a:gd name="connsiteY50" fmla="*/ 1553937 h 1765598"/>
                <a:gd name="connsiteX51" fmla="*/ 524862 w 1844621"/>
                <a:gd name="connsiteY51" fmla="*/ 1631452 h 1765598"/>
                <a:gd name="connsiteX52" fmla="*/ 510642 w 1844621"/>
                <a:gd name="connsiteY52" fmla="*/ 1619926 h 1765598"/>
                <a:gd name="connsiteX53" fmla="*/ 1346034 w 1844621"/>
                <a:gd name="connsiteY53" fmla="*/ 1515267 h 1765598"/>
                <a:gd name="connsiteX54" fmla="*/ 1390051 w 1844621"/>
                <a:gd name="connsiteY54" fmla="*/ 1582679 h 1765598"/>
                <a:gd name="connsiteX55" fmla="*/ 1376613 w 1844621"/>
                <a:gd name="connsiteY55" fmla="*/ 1595021 h 1765598"/>
                <a:gd name="connsiteX56" fmla="*/ 1331552 w 1844621"/>
                <a:gd name="connsiteY56" fmla="*/ 1526010 h 1765598"/>
                <a:gd name="connsiteX57" fmla="*/ 1333983 w 1844621"/>
                <a:gd name="connsiteY57" fmla="*/ 1524770 h 1765598"/>
                <a:gd name="connsiteX58" fmla="*/ 492213 w 1844621"/>
                <a:gd name="connsiteY58" fmla="*/ 1511140 h 1765598"/>
                <a:gd name="connsiteX59" fmla="*/ 507877 w 1844621"/>
                <a:gd name="connsiteY59" fmla="*/ 1520095 h 1765598"/>
                <a:gd name="connsiteX60" fmla="*/ 465615 w 1844621"/>
                <a:gd name="connsiteY60" fmla="*/ 1583429 h 1765598"/>
                <a:gd name="connsiteX61" fmla="*/ 452723 w 1844621"/>
                <a:gd name="connsiteY61" fmla="*/ 1572979 h 1765598"/>
                <a:gd name="connsiteX62" fmla="*/ 451434 w 1844621"/>
                <a:gd name="connsiteY62" fmla="*/ 1572252 h 1765598"/>
                <a:gd name="connsiteX63" fmla="*/ 1399641 w 1844621"/>
                <a:gd name="connsiteY63" fmla="*/ 1472989 h 1765598"/>
                <a:gd name="connsiteX64" fmla="*/ 1447523 w 1844621"/>
                <a:gd name="connsiteY64" fmla="*/ 1533649 h 1765598"/>
                <a:gd name="connsiteX65" fmla="*/ 1433600 w 1844621"/>
                <a:gd name="connsiteY65" fmla="*/ 1542681 h 1765598"/>
                <a:gd name="connsiteX66" fmla="*/ 1432510 w 1844621"/>
                <a:gd name="connsiteY66" fmla="*/ 1543682 h 1765598"/>
                <a:gd name="connsiteX67" fmla="*/ 1385507 w 1844621"/>
                <a:gd name="connsiteY67" fmla="*/ 1484135 h 1765598"/>
                <a:gd name="connsiteX68" fmla="*/ 439084 w 1844621"/>
                <a:gd name="connsiteY68" fmla="*/ 1468240 h 1765598"/>
                <a:gd name="connsiteX69" fmla="*/ 452737 w 1844621"/>
                <a:gd name="connsiteY69" fmla="*/ 1479985 h 1765598"/>
                <a:gd name="connsiteX70" fmla="*/ 401226 w 1844621"/>
                <a:gd name="connsiteY70" fmla="*/ 1543921 h 1765598"/>
                <a:gd name="connsiteX71" fmla="*/ 385335 w 1844621"/>
                <a:gd name="connsiteY71" fmla="*/ 1534955 h 1765598"/>
                <a:gd name="connsiteX72" fmla="*/ 1452700 w 1844621"/>
                <a:gd name="connsiteY72" fmla="*/ 1430017 h 1765598"/>
                <a:gd name="connsiteX73" fmla="*/ 1511505 w 1844621"/>
                <a:gd name="connsiteY73" fmla="*/ 1492141 h 1765598"/>
                <a:gd name="connsiteX74" fmla="*/ 1496150 w 1844621"/>
                <a:gd name="connsiteY74" fmla="*/ 1502102 h 1765598"/>
                <a:gd name="connsiteX75" fmla="*/ 1439119 w 1844621"/>
                <a:gd name="connsiteY75" fmla="*/ 1441854 h 1765598"/>
                <a:gd name="connsiteX76" fmla="*/ 1449687 w 1844621"/>
                <a:gd name="connsiteY76" fmla="*/ 1433519 h 1765598"/>
                <a:gd name="connsiteX77" fmla="*/ 387391 w 1844621"/>
                <a:gd name="connsiteY77" fmla="*/ 1423768 h 1765598"/>
                <a:gd name="connsiteX78" fmla="*/ 401059 w 1844621"/>
                <a:gd name="connsiteY78" fmla="*/ 1435526 h 1765598"/>
                <a:gd name="connsiteX79" fmla="*/ 332463 w 1844621"/>
                <a:gd name="connsiteY79" fmla="*/ 1506560 h 1765598"/>
                <a:gd name="connsiteX80" fmla="*/ 313761 w 1844621"/>
                <a:gd name="connsiteY80" fmla="*/ 1500014 h 1765598"/>
                <a:gd name="connsiteX81" fmla="*/ 1497274 w 1844621"/>
                <a:gd name="connsiteY81" fmla="*/ 1378205 h 1765598"/>
                <a:gd name="connsiteX82" fmla="*/ 1583781 w 1844621"/>
                <a:gd name="connsiteY82" fmla="*/ 1454547 h 1765598"/>
                <a:gd name="connsiteX83" fmla="*/ 1565364 w 1844621"/>
                <a:gd name="connsiteY83" fmla="*/ 1462300 h 1765598"/>
                <a:gd name="connsiteX84" fmla="*/ 1485535 w 1844621"/>
                <a:gd name="connsiteY84" fmla="*/ 1391850 h 1765598"/>
                <a:gd name="connsiteX85" fmla="*/ 342078 w 1844621"/>
                <a:gd name="connsiteY85" fmla="*/ 1372754 h 1765598"/>
                <a:gd name="connsiteX86" fmla="*/ 353236 w 1844621"/>
                <a:gd name="connsiteY86" fmla="*/ 1386902 h 1765598"/>
                <a:gd name="connsiteX87" fmla="*/ 248764 w 1844621"/>
                <a:gd name="connsiteY87" fmla="*/ 1477262 h 1765598"/>
                <a:gd name="connsiteX88" fmla="*/ 229175 w 1844621"/>
                <a:gd name="connsiteY88" fmla="*/ 1470405 h 1765598"/>
                <a:gd name="connsiteX89" fmla="*/ 1541797 w 1844621"/>
                <a:gd name="connsiteY89" fmla="*/ 1326453 h 1765598"/>
                <a:gd name="connsiteX90" fmla="*/ 1671063 w 1844621"/>
                <a:gd name="connsiteY90" fmla="*/ 1421359 h 1765598"/>
                <a:gd name="connsiteX91" fmla="*/ 1652052 w 1844621"/>
                <a:gd name="connsiteY91" fmla="*/ 1425806 h 1765598"/>
                <a:gd name="connsiteX92" fmla="*/ 1648653 w 1844621"/>
                <a:gd name="connsiteY92" fmla="*/ 1427237 h 1765598"/>
                <a:gd name="connsiteX93" fmla="*/ 1530022 w 1844621"/>
                <a:gd name="connsiteY93" fmla="*/ 1340139 h 1765598"/>
                <a:gd name="connsiteX94" fmla="*/ 299862 w 1844621"/>
                <a:gd name="connsiteY94" fmla="*/ 1319225 h 1765598"/>
                <a:gd name="connsiteX95" fmla="*/ 311019 w 1844621"/>
                <a:gd name="connsiteY95" fmla="*/ 1333372 h 1765598"/>
                <a:gd name="connsiteX96" fmla="*/ 178732 w 1844621"/>
                <a:gd name="connsiteY96" fmla="*/ 1428480 h 1765598"/>
                <a:gd name="connsiteX97" fmla="*/ 180377 w 1844621"/>
                <a:gd name="connsiteY97" fmla="*/ 1409027 h 1765598"/>
                <a:gd name="connsiteX98" fmla="*/ 180067 w 1844621"/>
                <a:gd name="connsiteY98" fmla="*/ 1405352 h 1765598"/>
                <a:gd name="connsiteX99" fmla="*/ 1576542 w 1844621"/>
                <a:gd name="connsiteY99" fmla="*/ 1267609 h 1765598"/>
                <a:gd name="connsiteX100" fmla="*/ 1695816 w 1844621"/>
                <a:gd name="connsiteY100" fmla="*/ 1339681 h 1765598"/>
                <a:gd name="connsiteX101" fmla="*/ 1695348 w 1844621"/>
                <a:gd name="connsiteY101" fmla="*/ 1360430 h 1765598"/>
                <a:gd name="connsiteX102" fmla="*/ 1567606 w 1844621"/>
                <a:gd name="connsiteY102" fmla="*/ 1283241 h 1765598"/>
                <a:gd name="connsiteX103" fmla="*/ 263531 w 1844621"/>
                <a:gd name="connsiteY103" fmla="*/ 1261503 h 1765598"/>
                <a:gd name="connsiteX104" fmla="*/ 271723 w 1844621"/>
                <a:gd name="connsiteY104" fmla="*/ 1277570 h 1765598"/>
                <a:gd name="connsiteX105" fmla="*/ 174140 w 1844621"/>
                <a:gd name="connsiteY105" fmla="*/ 1335215 h 1765598"/>
                <a:gd name="connsiteX106" fmla="*/ 172457 w 1844621"/>
                <a:gd name="connsiteY106" fmla="*/ 1315303 h 1765598"/>
                <a:gd name="connsiteX107" fmla="*/ 1610398 w 1844621"/>
                <a:gd name="connsiteY107" fmla="*/ 1208387 h 1765598"/>
                <a:gd name="connsiteX108" fmla="*/ 1697816 w 1844621"/>
                <a:gd name="connsiteY108" fmla="*/ 1251024 h 1765598"/>
                <a:gd name="connsiteX109" fmla="*/ 1697369 w 1844621"/>
                <a:gd name="connsiteY109" fmla="*/ 1270832 h 1765598"/>
                <a:gd name="connsiteX110" fmla="*/ 1601446 w 1844621"/>
                <a:gd name="connsiteY110" fmla="*/ 1224047 h 1765598"/>
                <a:gd name="connsiteX111" fmla="*/ 232566 w 1844621"/>
                <a:gd name="connsiteY111" fmla="*/ 1200770 h 1765598"/>
                <a:gd name="connsiteX112" fmla="*/ 240745 w 1844621"/>
                <a:gd name="connsiteY112" fmla="*/ 1216812 h 1765598"/>
                <a:gd name="connsiteX113" fmla="*/ 160720 w 1844621"/>
                <a:gd name="connsiteY113" fmla="*/ 1254859 h 1765598"/>
                <a:gd name="connsiteX114" fmla="*/ 155991 w 1844621"/>
                <a:gd name="connsiteY114" fmla="*/ 1237178 h 1765598"/>
                <a:gd name="connsiteX115" fmla="*/ 1634958 w 1844621"/>
                <a:gd name="connsiteY115" fmla="*/ 1144690 h 1765598"/>
                <a:gd name="connsiteX116" fmla="*/ 1712099 w 1844621"/>
                <a:gd name="connsiteY116" fmla="*/ 1174082 h 1765598"/>
                <a:gd name="connsiteX117" fmla="*/ 1708482 w 1844621"/>
                <a:gd name="connsiteY117" fmla="*/ 1191966 h 1765598"/>
                <a:gd name="connsiteX118" fmla="*/ 1629176 w 1844621"/>
                <a:gd name="connsiteY118" fmla="*/ 1161750 h 1765598"/>
                <a:gd name="connsiteX119" fmla="*/ 204756 w 1844621"/>
                <a:gd name="connsiteY119" fmla="*/ 1138431 h 1765598"/>
                <a:gd name="connsiteX120" fmla="*/ 210455 w 1844621"/>
                <a:gd name="connsiteY120" fmla="*/ 1155515 h 1765598"/>
                <a:gd name="connsiteX121" fmla="*/ 141015 w 1844621"/>
                <a:gd name="connsiteY121" fmla="*/ 1181182 h 1765598"/>
                <a:gd name="connsiteX122" fmla="*/ 136727 w 1844621"/>
                <a:gd name="connsiteY122" fmla="*/ 1165150 h 1765598"/>
                <a:gd name="connsiteX123" fmla="*/ 136112 w 1844621"/>
                <a:gd name="connsiteY123" fmla="*/ 1163804 h 1765598"/>
                <a:gd name="connsiteX124" fmla="*/ 1656844 w 1844621"/>
                <a:gd name="connsiteY124" fmla="*/ 1080115 h 1765598"/>
                <a:gd name="connsiteX125" fmla="*/ 1729776 w 1844621"/>
                <a:gd name="connsiteY125" fmla="*/ 1100634 h 1765598"/>
                <a:gd name="connsiteX126" fmla="*/ 1723821 w 1844621"/>
                <a:gd name="connsiteY126" fmla="*/ 1116126 h 1765598"/>
                <a:gd name="connsiteX127" fmla="*/ 1723528 w 1844621"/>
                <a:gd name="connsiteY127" fmla="*/ 1117576 h 1765598"/>
                <a:gd name="connsiteX128" fmla="*/ 1651058 w 1844621"/>
                <a:gd name="connsiteY128" fmla="*/ 1097186 h 1765598"/>
                <a:gd name="connsiteX129" fmla="*/ 184625 w 1844621"/>
                <a:gd name="connsiteY129" fmla="*/ 1073110 h 1765598"/>
                <a:gd name="connsiteX130" fmla="*/ 188043 w 1844621"/>
                <a:gd name="connsiteY130" fmla="*/ 1088326 h 1765598"/>
                <a:gd name="connsiteX131" fmla="*/ 188810 w 1844621"/>
                <a:gd name="connsiteY131" fmla="*/ 1090624 h 1765598"/>
                <a:gd name="connsiteX132" fmla="*/ 112145 w 1844621"/>
                <a:gd name="connsiteY132" fmla="*/ 1111372 h 1765598"/>
                <a:gd name="connsiteX133" fmla="*/ 104560 w 1844621"/>
                <a:gd name="connsiteY133" fmla="*/ 1094778 h 1765598"/>
                <a:gd name="connsiteX134" fmla="*/ 1672722 w 1844621"/>
                <a:gd name="connsiteY134" fmla="*/ 1013691 h 1765598"/>
                <a:gd name="connsiteX135" fmla="*/ 1757141 w 1844621"/>
                <a:gd name="connsiteY135" fmla="*/ 1029446 h 1765598"/>
                <a:gd name="connsiteX136" fmla="*/ 1750574 w 1844621"/>
                <a:gd name="connsiteY136" fmla="*/ 1046531 h 1765598"/>
                <a:gd name="connsiteX137" fmla="*/ 1669493 w 1844621"/>
                <a:gd name="connsiteY137" fmla="*/ 1031399 h 1765598"/>
                <a:gd name="connsiteX138" fmla="*/ 170225 w 1844621"/>
                <a:gd name="connsiteY138" fmla="*/ 1006273 h 1765598"/>
                <a:gd name="connsiteX139" fmla="*/ 170936 w 1844621"/>
                <a:gd name="connsiteY139" fmla="*/ 1012170 h 1765598"/>
                <a:gd name="connsiteX140" fmla="*/ 173584 w 1844621"/>
                <a:gd name="connsiteY140" fmla="*/ 1023958 h 1765598"/>
                <a:gd name="connsiteX141" fmla="*/ 78475 w 1844621"/>
                <a:gd name="connsiteY141" fmla="*/ 1040728 h 1765598"/>
                <a:gd name="connsiteX142" fmla="*/ 67193 w 1844621"/>
                <a:gd name="connsiteY142" fmla="*/ 1024440 h 1765598"/>
                <a:gd name="connsiteX143" fmla="*/ 1681368 w 1844621"/>
                <a:gd name="connsiteY143" fmla="*/ 945892 h 1765598"/>
                <a:gd name="connsiteX144" fmla="*/ 1793516 w 1844621"/>
                <a:gd name="connsiteY144" fmla="*/ 956550 h 1765598"/>
                <a:gd name="connsiteX145" fmla="*/ 1783173 w 1844621"/>
                <a:gd name="connsiteY145" fmla="*/ 973649 h 1765598"/>
                <a:gd name="connsiteX146" fmla="*/ 1679909 w 1844621"/>
                <a:gd name="connsiteY146" fmla="*/ 963835 h 1765598"/>
                <a:gd name="connsiteX147" fmla="*/ 162034 w 1844621"/>
                <a:gd name="connsiteY147" fmla="*/ 938372 h 1765598"/>
                <a:gd name="connsiteX148" fmla="*/ 164191 w 1844621"/>
                <a:gd name="connsiteY148" fmla="*/ 956254 h 1765598"/>
                <a:gd name="connsiteX149" fmla="*/ 27981 w 1844621"/>
                <a:gd name="connsiteY149" fmla="*/ 967828 h 1765598"/>
                <a:gd name="connsiteX150" fmla="*/ 16164 w 1844621"/>
                <a:gd name="connsiteY150" fmla="*/ 950767 h 1765598"/>
                <a:gd name="connsiteX151" fmla="*/ 1683923 w 1844621"/>
                <a:gd name="connsiteY151" fmla="*/ 877596 h 1765598"/>
                <a:gd name="connsiteX152" fmla="*/ 1844621 w 1844621"/>
                <a:gd name="connsiteY152" fmla="*/ 878397 h 1765598"/>
                <a:gd name="connsiteX153" fmla="*/ 1831855 w 1844621"/>
                <a:gd name="connsiteY153" fmla="*/ 893168 h 1765598"/>
                <a:gd name="connsiteX154" fmla="*/ 1829946 w 1844621"/>
                <a:gd name="connsiteY154" fmla="*/ 896325 h 1765598"/>
                <a:gd name="connsiteX155" fmla="*/ 1684266 w 1844621"/>
                <a:gd name="connsiteY155" fmla="*/ 895598 h 1765598"/>
                <a:gd name="connsiteX156" fmla="*/ 14676 w 1844621"/>
                <a:gd name="connsiteY156" fmla="*/ 869273 h 1765598"/>
                <a:gd name="connsiteX157" fmla="*/ 160356 w 1844621"/>
                <a:gd name="connsiteY157" fmla="*/ 869999 h 1765598"/>
                <a:gd name="connsiteX158" fmla="*/ 160699 w 1844621"/>
                <a:gd name="connsiteY158" fmla="*/ 888001 h 1765598"/>
                <a:gd name="connsiteX159" fmla="*/ 0 w 1844621"/>
                <a:gd name="connsiteY159" fmla="*/ 887200 h 1765598"/>
                <a:gd name="connsiteX160" fmla="*/ 12766 w 1844621"/>
                <a:gd name="connsiteY160" fmla="*/ 872429 h 1765598"/>
                <a:gd name="connsiteX161" fmla="*/ 1816638 w 1844621"/>
                <a:gd name="connsiteY161" fmla="*/ 797770 h 1765598"/>
                <a:gd name="connsiteX162" fmla="*/ 1828455 w 1844621"/>
                <a:gd name="connsiteY162" fmla="*/ 814831 h 1765598"/>
                <a:gd name="connsiteX163" fmla="*/ 1682588 w 1844621"/>
                <a:gd name="connsiteY163" fmla="*/ 827227 h 1765598"/>
                <a:gd name="connsiteX164" fmla="*/ 1680430 w 1844621"/>
                <a:gd name="connsiteY164" fmla="*/ 809345 h 1765598"/>
                <a:gd name="connsiteX165" fmla="*/ 61447 w 1844621"/>
                <a:gd name="connsiteY165" fmla="*/ 791950 h 1765598"/>
                <a:gd name="connsiteX166" fmla="*/ 164713 w 1844621"/>
                <a:gd name="connsiteY166" fmla="*/ 801763 h 1765598"/>
                <a:gd name="connsiteX167" fmla="*/ 163253 w 1844621"/>
                <a:gd name="connsiteY167" fmla="*/ 819705 h 1765598"/>
                <a:gd name="connsiteX168" fmla="*/ 51105 w 1844621"/>
                <a:gd name="connsiteY168" fmla="*/ 809048 h 1765598"/>
                <a:gd name="connsiteX169" fmla="*/ 1766145 w 1844621"/>
                <a:gd name="connsiteY169" fmla="*/ 724870 h 1765598"/>
                <a:gd name="connsiteX170" fmla="*/ 1777427 w 1844621"/>
                <a:gd name="connsiteY170" fmla="*/ 741158 h 1765598"/>
                <a:gd name="connsiteX171" fmla="*/ 1674396 w 1844621"/>
                <a:gd name="connsiteY171" fmla="*/ 759325 h 1765598"/>
                <a:gd name="connsiteX172" fmla="*/ 1673685 w 1844621"/>
                <a:gd name="connsiteY172" fmla="*/ 753429 h 1765598"/>
                <a:gd name="connsiteX173" fmla="*/ 1670588 w 1844621"/>
                <a:gd name="connsiteY173" fmla="*/ 741719 h 1765598"/>
                <a:gd name="connsiteX174" fmla="*/ 94047 w 1844621"/>
                <a:gd name="connsiteY174" fmla="*/ 719066 h 1765598"/>
                <a:gd name="connsiteX175" fmla="*/ 175129 w 1844621"/>
                <a:gd name="connsiteY175" fmla="*/ 734198 h 1765598"/>
                <a:gd name="connsiteX176" fmla="*/ 171900 w 1844621"/>
                <a:gd name="connsiteY176" fmla="*/ 751906 h 1765598"/>
                <a:gd name="connsiteX177" fmla="*/ 87480 w 1844621"/>
                <a:gd name="connsiteY177" fmla="*/ 736151 h 1765598"/>
                <a:gd name="connsiteX178" fmla="*/ 1732475 w 1844621"/>
                <a:gd name="connsiteY178" fmla="*/ 654227 h 1765598"/>
                <a:gd name="connsiteX179" fmla="*/ 1740061 w 1844621"/>
                <a:gd name="connsiteY179" fmla="*/ 670822 h 1765598"/>
                <a:gd name="connsiteX180" fmla="*/ 1657733 w 1844621"/>
                <a:gd name="connsiteY180" fmla="*/ 693102 h 1765598"/>
                <a:gd name="connsiteX181" fmla="*/ 1653131 w 1844621"/>
                <a:gd name="connsiteY181" fmla="*/ 675699 h 1765598"/>
                <a:gd name="connsiteX182" fmla="*/ 121093 w 1844621"/>
                <a:gd name="connsiteY182" fmla="*/ 648021 h 1765598"/>
                <a:gd name="connsiteX183" fmla="*/ 193564 w 1844621"/>
                <a:gd name="connsiteY183" fmla="*/ 668412 h 1765598"/>
                <a:gd name="connsiteX184" fmla="*/ 187778 w 1844621"/>
                <a:gd name="connsiteY184" fmla="*/ 685483 h 1765598"/>
                <a:gd name="connsiteX185" fmla="*/ 114844 w 1844621"/>
                <a:gd name="connsiteY185" fmla="*/ 664963 h 1765598"/>
                <a:gd name="connsiteX186" fmla="*/ 120799 w 1844621"/>
                <a:gd name="connsiteY186" fmla="*/ 649471 h 1765598"/>
                <a:gd name="connsiteX187" fmla="*/ 1703605 w 1844621"/>
                <a:gd name="connsiteY187" fmla="*/ 584417 h 1765598"/>
                <a:gd name="connsiteX188" fmla="*/ 1707892 w 1844621"/>
                <a:gd name="connsiteY188" fmla="*/ 600448 h 1765598"/>
                <a:gd name="connsiteX189" fmla="*/ 1708508 w 1844621"/>
                <a:gd name="connsiteY189" fmla="*/ 601796 h 1765598"/>
                <a:gd name="connsiteX190" fmla="*/ 1640259 w 1844621"/>
                <a:gd name="connsiteY190" fmla="*/ 627022 h 1765598"/>
                <a:gd name="connsiteX191" fmla="*/ 1639049 w 1844621"/>
                <a:gd name="connsiteY191" fmla="*/ 622444 h 1765598"/>
                <a:gd name="connsiteX192" fmla="*/ 1633440 w 1844621"/>
                <a:gd name="connsiteY192" fmla="*/ 610352 h 1765598"/>
                <a:gd name="connsiteX193" fmla="*/ 136138 w 1844621"/>
                <a:gd name="connsiteY193" fmla="*/ 573632 h 1765598"/>
                <a:gd name="connsiteX194" fmla="*/ 215446 w 1844621"/>
                <a:gd name="connsiteY194" fmla="*/ 603848 h 1765598"/>
                <a:gd name="connsiteX195" fmla="*/ 209665 w 1844621"/>
                <a:gd name="connsiteY195" fmla="*/ 620908 h 1765598"/>
                <a:gd name="connsiteX196" fmla="*/ 132521 w 1844621"/>
                <a:gd name="connsiteY196" fmla="*/ 591516 h 1765598"/>
                <a:gd name="connsiteX197" fmla="*/ 1683900 w 1844621"/>
                <a:gd name="connsiteY197" fmla="*/ 510741 h 1765598"/>
                <a:gd name="connsiteX198" fmla="*/ 1688629 w 1844621"/>
                <a:gd name="connsiteY198" fmla="*/ 528423 h 1765598"/>
                <a:gd name="connsiteX199" fmla="*/ 1612275 w 1844621"/>
                <a:gd name="connsiteY199" fmla="*/ 564725 h 1765598"/>
                <a:gd name="connsiteX200" fmla="*/ 1604700 w 1844621"/>
                <a:gd name="connsiteY200" fmla="*/ 548396 h 1765598"/>
                <a:gd name="connsiteX201" fmla="*/ 147252 w 1844621"/>
                <a:gd name="connsiteY201" fmla="*/ 494765 h 1765598"/>
                <a:gd name="connsiteX202" fmla="*/ 243177 w 1844621"/>
                <a:gd name="connsiteY202" fmla="*/ 541551 h 1765598"/>
                <a:gd name="connsiteX203" fmla="*/ 234224 w 1844621"/>
                <a:gd name="connsiteY203" fmla="*/ 557210 h 1765598"/>
                <a:gd name="connsiteX204" fmla="*/ 146805 w 1844621"/>
                <a:gd name="connsiteY204" fmla="*/ 514573 h 1765598"/>
                <a:gd name="connsiteX205" fmla="*/ 1670480 w 1844621"/>
                <a:gd name="connsiteY205" fmla="*/ 430384 h 1765598"/>
                <a:gd name="connsiteX206" fmla="*/ 1672163 w 1844621"/>
                <a:gd name="connsiteY206" fmla="*/ 450296 h 1765598"/>
                <a:gd name="connsiteX207" fmla="*/ 1583450 w 1844621"/>
                <a:gd name="connsiteY207" fmla="*/ 502701 h 1765598"/>
                <a:gd name="connsiteX208" fmla="*/ 1573155 w 1844621"/>
                <a:gd name="connsiteY208" fmla="*/ 487877 h 1765598"/>
                <a:gd name="connsiteX209" fmla="*/ 149273 w 1844621"/>
                <a:gd name="connsiteY209" fmla="*/ 405169 h 1765598"/>
                <a:gd name="connsiteX210" fmla="*/ 277016 w 1844621"/>
                <a:gd name="connsiteY210" fmla="*/ 482359 h 1765598"/>
                <a:gd name="connsiteX211" fmla="*/ 268080 w 1844621"/>
                <a:gd name="connsiteY211" fmla="*/ 497989 h 1765598"/>
                <a:gd name="connsiteX212" fmla="*/ 148805 w 1844621"/>
                <a:gd name="connsiteY212" fmla="*/ 425916 h 1765598"/>
                <a:gd name="connsiteX213" fmla="*/ 195968 w 1844621"/>
                <a:gd name="connsiteY213" fmla="*/ 338361 h 1765598"/>
                <a:gd name="connsiteX214" fmla="*/ 314600 w 1844621"/>
                <a:gd name="connsiteY214" fmla="*/ 425459 h 1765598"/>
                <a:gd name="connsiteX215" fmla="*/ 302826 w 1844621"/>
                <a:gd name="connsiteY215" fmla="*/ 439145 h 1765598"/>
                <a:gd name="connsiteX216" fmla="*/ 173559 w 1844621"/>
                <a:gd name="connsiteY216" fmla="*/ 344239 h 1765598"/>
                <a:gd name="connsiteX217" fmla="*/ 192568 w 1844621"/>
                <a:gd name="connsiteY217" fmla="*/ 339792 h 1765598"/>
                <a:gd name="connsiteX218" fmla="*/ 1665887 w 1844621"/>
                <a:gd name="connsiteY218" fmla="*/ 337121 h 1765598"/>
                <a:gd name="connsiteX219" fmla="*/ 1664242 w 1844621"/>
                <a:gd name="connsiteY219" fmla="*/ 356571 h 1765598"/>
                <a:gd name="connsiteX220" fmla="*/ 1664553 w 1844621"/>
                <a:gd name="connsiteY220" fmla="*/ 360248 h 1765598"/>
                <a:gd name="connsiteX221" fmla="*/ 1544474 w 1844621"/>
                <a:gd name="connsiteY221" fmla="*/ 446578 h 1765598"/>
                <a:gd name="connsiteX222" fmla="*/ 1534206 w 1844621"/>
                <a:gd name="connsiteY222" fmla="*/ 431793 h 1765598"/>
                <a:gd name="connsiteX223" fmla="*/ 279257 w 1844621"/>
                <a:gd name="connsiteY223" fmla="*/ 303297 h 1765598"/>
                <a:gd name="connsiteX224" fmla="*/ 359087 w 1844621"/>
                <a:gd name="connsiteY224" fmla="*/ 373748 h 1765598"/>
                <a:gd name="connsiteX225" fmla="*/ 347347 w 1844621"/>
                <a:gd name="connsiteY225" fmla="*/ 387394 h 1765598"/>
                <a:gd name="connsiteX226" fmla="*/ 260839 w 1844621"/>
                <a:gd name="connsiteY226" fmla="*/ 311051 h 1765598"/>
                <a:gd name="connsiteX227" fmla="*/ 1595859 w 1844621"/>
                <a:gd name="connsiteY227" fmla="*/ 288337 h 1765598"/>
                <a:gd name="connsiteX228" fmla="*/ 1615448 w 1844621"/>
                <a:gd name="connsiteY228" fmla="*/ 295194 h 1765598"/>
                <a:gd name="connsiteX229" fmla="*/ 1504459 w 1844621"/>
                <a:gd name="connsiteY229" fmla="*/ 391189 h 1765598"/>
                <a:gd name="connsiteX230" fmla="*/ 1491819 w 1844621"/>
                <a:gd name="connsiteY230" fmla="*/ 378322 h 1765598"/>
                <a:gd name="connsiteX231" fmla="*/ 348471 w 1844621"/>
                <a:gd name="connsiteY231" fmla="*/ 263494 h 1765598"/>
                <a:gd name="connsiteX232" fmla="*/ 405504 w 1844621"/>
                <a:gd name="connsiteY232" fmla="*/ 323744 h 1765598"/>
                <a:gd name="connsiteX233" fmla="*/ 394934 w 1844621"/>
                <a:gd name="connsiteY233" fmla="*/ 332080 h 1765598"/>
                <a:gd name="connsiteX234" fmla="*/ 391923 w 1844621"/>
                <a:gd name="connsiteY234" fmla="*/ 335581 h 1765598"/>
                <a:gd name="connsiteX235" fmla="*/ 333116 w 1844621"/>
                <a:gd name="connsiteY235" fmla="*/ 273456 h 1765598"/>
                <a:gd name="connsiteX236" fmla="*/ 1512159 w 1844621"/>
                <a:gd name="connsiteY236" fmla="*/ 259039 h 1765598"/>
                <a:gd name="connsiteX237" fmla="*/ 1530860 w 1844621"/>
                <a:gd name="connsiteY237" fmla="*/ 265585 h 1765598"/>
                <a:gd name="connsiteX238" fmla="*/ 1456606 w 1844621"/>
                <a:gd name="connsiteY238" fmla="*/ 342477 h 1765598"/>
                <a:gd name="connsiteX239" fmla="*/ 1443988 w 1844621"/>
                <a:gd name="connsiteY239" fmla="*/ 329632 h 1765598"/>
                <a:gd name="connsiteX240" fmla="*/ 412110 w 1844621"/>
                <a:gd name="connsiteY240" fmla="*/ 221916 h 1765598"/>
                <a:gd name="connsiteX241" fmla="*/ 459114 w 1844621"/>
                <a:gd name="connsiteY241" fmla="*/ 281464 h 1765598"/>
                <a:gd name="connsiteX242" fmla="*/ 444980 w 1844621"/>
                <a:gd name="connsiteY242" fmla="*/ 292610 h 1765598"/>
                <a:gd name="connsiteX243" fmla="*/ 397097 w 1844621"/>
                <a:gd name="connsiteY243" fmla="*/ 231949 h 1765598"/>
                <a:gd name="connsiteX244" fmla="*/ 411019 w 1844621"/>
                <a:gd name="connsiteY244" fmla="*/ 222917 h 1765598"/>
                <a:gd name="connsiteX245" fmla="*/ 1443396 w 1844621"/>
                <a:gd name="connsiteY245" fmla="*/ 221678 h 1765598"/>
                <a:gd name="connsiteX246" fmla="*/ 1459286 w 1844621"/>
                <a:gd name="connsiteY246" fmla="*/ 230644 h 1765598"/>
                <a:gd name="connsiteX247" fmla="*/ 1406897 w 1844621"/>
                <a:gd name="connsiteY247" fmla="*/ 295670 h 1765598"/>
                <a:gd name="connsiteX248" fmla="*/ 1392300 w 1844621"/>
                <a:gd name="connsiteY248" fmla="*/ 285098 h 1765598"/>
                <a:gd name="connsiteX249" fmla="*/ 1379005 w 1844621"/>
                <a:gd name="connsiteY249" fmla="*/ 182170 h 1765598"/>
                <a:gd name="connsiteX250" fmla="*/ 1391896 w 1844621"/>
                <a:gd name="connsiteY250" fmla="*/ 192619 h 1765598"/>
                <a:gd name="connsiteX251" fmla="*/ 1393186 w 1844621"/>
                <a:gd name="connsiteY251" fmla="*/ 193347 h 1765598"/>
                <a:gd name="connsiteX252" fmla="*/ 1351622 w 1844621"/>
                <a:gd name="connsiteY252" fmla="*/ 255636 h 1765598"/>
                <a:gd name="connsiteX253" fmla="*/ 1337034 w 1844621"/>
                <a:gd name="connsiteY253" fmla="*/ 245070 h 1765598"/>
                <a:gd name="connsiteX254" fmla="*/ 468008 w 1844621"/>
                <a:gd name="connsiteY254" fmla="*/ 170577 h 1765598"/>
                <a:gd name="connsiteX255" fmla="*/ 513069 w 1844621"/>
                <a:gd name="connsiteY255" fmla="*/ 239589 h 1765598"/>
                <a:gd name="connsiteX256" fmla="*/ 510638 w 1844621"/>
                <a:gd name="connsiteY256" fmla="*/ 240828 h 1765598"/>
                <a:gd name="connsiteX257" fmla="*/ 498586 w 1844621"/>
                <a:gd name="connsiteY257" fmla="*/ 250333 h 1765598"/>
                <a:gd name="connsiteX258" fmla="*/ 454568 w 1844621"/>
                <a:gd name="connsiteY258" fmla="*/ 182920 h 1765598"/>
                <a:gd name="connsiteX259" fmla="*/ 1319759 w 1844621"/>
                <a:gd name="connsiteY259" fmla="*/ 134146 h 1765598"/>
                <a:gd name="connsiteX260" fmla="*/ 1333978 w 1844621"/>
                <a:gd name="connsiteY260" fmla="*/ 145672 h 1765598"/>
                <a:gd name="connsiteX261" fmla="*/ 1294036 w 1844621"/>
                <a:gd name="connsiteY261" fmla="*/ 219016 h 1765598"/>
                <a:gd name="connsiteX262" fmla="*/ 1277891 w 1844621"/>
                <a:gd name="connsiteY262" fmla="*/ 211027 h 1765598"/>
                <a:gd name="connsiteX263" fmla="*/ 523355 w 1844621"/>
                <a:gd name="connsiteY263" fmla="*/ 113305 h 1765598"/>
                <a:gd name="connsiteX264" fmla="*/ 573987 w 1844621"/>
                <a:gd name="connsiteY264" fmla="*/ 208530 h 1765598"/>
                <a:gd name="connsiteX265" fmla="*/ 557949 w 1844621"/>
                <a:gd name="connsiteY265" fmla="*/ 216707 h 1765598"/>
                <a:gd name="connsiteX266" fmla="*/ 511350 w 1844621"/>
                <a:gd name="connsiteY266" fmla="*/ 129068 h 1765598"/>
                <a:gd name="connsiteX267" fmla="*/ 1261668 w 1844621"/>
                <a:gd name="connsiteY267" fmla="*/ 77024 h 1765598"/>
                <a:gd name="connsiteX268" fmla="*/ 1274734 w 1844621"/>
                <a:gd name="connsiteY268" fmla="*/ 92144 h 1765598"/>
                <a:gd name="connsiteX269" fmla="*/ 1232872 w 1844621"/>
                <a:gd name="connsiteY269" fmla="*/ 188750 h 1765598"/>
                <a:gd name="connsiteX270" fmla="*/ 1216718 w 1844621"/>
                <a:gd name="connsiteY270" fmla="*/ 180757 h 1765598"/>
                <a:gd name="connsiteX271" fmla="*/ 879964 w 1844621"/>
                <a:gd name="connsiteY271" fmla="*/ 47539 h 1765598"/>
                <a:gd name="connsiteX272" fmla="*/ 896536 w 1844621"/>
                <a:gd name="connsiteY272" fmla="*/ 48415 h 1765598"/>
                <a:gd name="connsiteX273" fmla="*/ 898006 w 1844621"/>
                <a:gd name="connsiteY273" fmla="*/ 48246 h 1765598"/>
                <a:gd name="connsiteX274" fmla="*/ 900930 w 1844621"/>
                <a:gd name="connsiteY274" fmla="*/ 121496 h 1765598"/>
                <a:gd name="connsiteX275" fmla="*/ 882930 w 1844621"/>
                <a:gd name="connsiteY275" fmla="*/ 121839 h 1765598"/>
                <a:gd name="connsiteX276" fmla="*/ 803804 w 1844621"/>
                <a:gd name="connsiteY276" fmla="*/ 43511 h 1765598"/>
                <a:gd name="connsiteX277" fmla="*/ 822082 w 1844621"/>
                <a:gd name="connsiteY277" fmla="*/ 44478 h 1765598"/>
                <a:gd name="connsiteX278" fmla="*/ 832792 w 1844621"/>
                <a:gd name="connsiteY278" fmla="*/ 126618 h 1765598"/>
                <a:gd name="connsiteX279" fmla="*/ 814920 w 1844621"/>
                <a:gd name="connsiteY279" fmla="*/ 128774 h 1765598"/>
                <a:gd name="connsiteX280" fmla="*/ 577653 w 1844621"/>
                <a:gd name="connsiteY280" fmla="*/ 42008 h 1765598"/>
                <a:gd name="connsiteX281" fmla="*/ 634782 w 1844621"/>
                <a:gd name="connsiteY281" fmla="*/ 177534 h 1765598"/>
                <a:gd name="connsiteX282" fmla="*/ 618704 w 1844621"/>
                <a:gd name="connsiteY282" fmla="*/ 185731 h 1765598"/>
                <a:gd name="connsiteX283" fmla="*/ 565079 w 1844621"/>
                <a:gd name="connsiteY283" fmla="*/ 58518 h 1765598"/>
                <a:gd name="connsiteX284" fmla="*/ 973404 w 1844621"/>
                <a:gd name="connsiteY284" fmla="*/ 39567 h 1765598"/>
                <a:gd name="connsiteX285" fmla="*/ 969228 w 1844621"/>
                <a:gd name="connsiteY285" fmla="*/ 123258 h 1765598"/>
                <a:gd name="connsiteX286" fmla="*/ 951312 w 1844621"/>
                <a:gd name="connsiteY286" fmla="*/ 121130 h 1765598"/>
                <a:gd name="connsiteX287" fmla="*/ 955278 w 1844621"/>
                <a:gd name="connsiteY287" fmla="*/ 41654 h 1765598"/>
                <a:gd name="connsiteX288" fmla="*/ 723233 w 1844621"/>
                <a:gd name="connsiteY288" fmla="*/ 31443 h 1765598"/>
                <a:gd name="connsiteX289" fmla="*/ 742691 w 1844621"/>
                <a:gd name="connsiteY289" fmla="*/ 35995 h 1765598"/>
                <a:gd name="connsiteX290" fmla="*/ 765354 w 1844621"/>
                <a:gd name="connsiteY290" fmla="*/ 137622 h 1765598"/>
                <a:gd name="connsiteX291" fmla="*/ 747791 w 1844621"/>
                <a:gd name="connsiteY291" fmla="*/ 141567 h 1765598"/>
                <a:gd name="connsiteX292" fmla="*/ 1051847 w 1844621"/>
                <a:gd name="connsiteY292" fmla="*/ 25765 h 1765598"/>
                <a:gd name="connsiteX293" fmla="*/ 1037014 w 1844621"/>
                <a:gd name="connsiteY293" fmla="*/ 131308 h 1765598"/>
                <a:gd name="connsiteX294" fmla="*/ 1019135 w 1844621"/>
                <a:gd name="connsiteY294" fmla="*/ 129184 h 1765598"/>
                <a:gd name="connsiteX295" fmla="*/ 1032869 w 1844621"/>
                <a:gd name="connsiteY295" fmla="*/ 31462 h 1765598"/>
                <a:gd name="connsiteX296" fmla="*/ 633115 w 1844621"/>
                <a:gd name="connsiteY296" fmla="*/ 6990 h 1765598"/>
                <a:gd name="connsiteX297" fmla="*/ 651107 w 1844621"/>
                <a:gd name="connsiteY297" fmla="*/ 14566 h 1765598"/>
                <a:gd name="connsiteX298" fmla="*/ 654699 w 1844621"/>
                <a:gd name="connsiteY298" fmla="*/ 15406 h 1765598"/>
                <a:gd name="connsiteX299" fmla="*/ 699105 w 1844621"/>
                <a:gd name="connsiteY299" fmla="*/ 154429 h 1765598"/>
                <a:gd name="connsiteX300" fmla="*/ 682029 w 1844621"/>
                <a:gd name="connsiteY300" fmla="*/ 160125 h 1765598"/>
                <a:gd name="connsiteX301" fmla="*/ 1203134 w 1844621"/>
                <a:gd name="connsiteY301" fmla="*/ 4273 h 1765598"/>
                <a:gd name="connsiteX302" fmla="*/ 1213236 w 1844621"/>
                <a:gd name="connsiteY302" fmla="*/ 20976 h 1765598"/>
                <a:gd name="connsiteX303" fmla="*/ 1215649 w 1844621"/>
                <a:gd name="connsiteY303" fmla="*/ 23769 h 1765598"/>
                <a:gd name="connsiteX304" fmla="*/ 1169442 w 1844621"/>
                <a:gd name="connsiteY304" fmla="*/ 163605 h 1765598"/>
                <a:gd name="connsiteX305" fmla="*/ 1152188 w 1844621"/>
                <a:gd name="connsiteY305" fmla="*/ 158449 h 1765598"/>
                <a:gd name="connsiteX306" fmla="*/ 1137683 w 1844621"/>
                <a:gd name="connsiteY306" fmla="*/ 0 h 1765598"/>
                <a:gd name="connsiteX307" fmla="*/ 1104046 w 1844621"/>
                <a:gd name="connsiteY307" fmla="*/ 144062 h 1765598"/>
                <a:gd name="connsiteX308" fmla="*/ 1086767 w 1844621"/>
                <a:gd name="connsiteY308" fmla="*/ 138898 h 1765598"/>
                <a:gd name="connsiteX309" fmla="*/ 1117806 w 1844621"/>
                <a:gd name="connsiteY309" fmla="*/ 5966 h 17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1844621" h="1765598">
                  <a:moveTo>
                    <a:pt x="961691" y="1643760"/>
                  </a:moveTo>
                  <a:lnTo>
                    <a:pt x="964657" y="1718060"/>
                  </a:lnTo>
                  <a:lnTo>
                    <a:pt x="948083" y="1717184"/>
                  </a:lnTo>
                  <a:lnTo>
                    <a:pt x="946614" y="1717353"/>
                  </a:lnTo>
                  <a:lnTo>
                    <a:pt x="943691" y="1644103"/>
                  </a:lnTo>
                  <a:close/>
                  <a:moveTo>
                    <a:pt x="875350" y="1643169"/>
                  </a:moveTo>
                  <a:lnTo>
                    <a:pt x="893299" y="1644629"/>
                  </a:lnTo>
                  <a:lnTo>
                    <a:pt x="889341" y="1723945"/>
                  </a:lnTo>
                  <a:lnTo>
                    <a:pt x="871214" y="1726031"/>
                  </a:lnTo>
                  <a:close/>
                  <a:moveTo>
                    <a:pt x="1029699" y="1636826"/>
                  </a:moveTo>
                  <a:lnTo>
                    <a:pt x="1040815" y="1722087"/>
                  </a:lnTo>
                  <a:lnTo>
                    <a:pt x="1022537" y="1721121"/>
                  </a:lnTo>
                  <a:lnTo>
                    <a:pt x="1011828" y="1638982"/>
                  </a:lnTo>
                  <a:close/>
                  <a:moveTo>
                    <a:pt x="807350" y="1636115"/>
                  </a:moveTo>
                  <a:lnTo>
                    <a:pt x="822430" y="1638864"/>
                  </a:lnTo>
                  <a:lnTo>
                    <a:pt x="825110" y="1639083"/>
                  </a:lnTo>
                  <a:lnTo>
                    <a:pt x="811751" y="1734136"/>
                  </a:lnTo>
                  <a:lnTo>
                    <a:pt x="792774" y="1739833"/>
                  </a:lnTo>
                  <a:close/>
                  <a:moveTo>
                    <a:pt x="1096827" y="1624033"/>
                  </a:moveTo>
                  <a:lnTo>
                    <a:pt x="1121385" y="1734155"/>
                  </a:lnTo>
                  <a:lnTo>
                    <a:pt x="1101928" y="1729603"/>
                  </a:lnTo>
                  <a:lnTo>
                    <a:pt x="1079265" y="1627978"/>
                  </a:lnTo>
                  <a:close/>
                  <a:moveTo>
                    <a:pt x="740342" y="1622534"/>
                  </a:moveTo>
                  <a:lnTo>
                    <a:pt x="749046" y="1625484"/>
                  </a:lnTo>
                  <a:lnTo>
                    <a:pt x="757767" y="1627074"/>
                  </a:lnTo>
                  <a:lnTo>
                    <a:pt x="726815" y="1759631"/>
                  </a:lnTo>
                  <a:lnTo>
                    <a:pt x="706937" y="1765598"/>
                  </a:lnTo>
                  <a:close/>
                  <a:moveTo>
                    <a:pt x="1162592" y="1605474"/>
                  </a:moveTo>
                  <a:lnTo>
                    <a:pt x="1211506" y="1758609"/>
                  </a:lnTo>
                  <a:lnTo>
                    <a:pt x="1193512" y="1751032"/>
                  </a:lnTo>
                  <a:lnTo>
                    <a:pt x="1189921" y="1750192"/>
                  </a:lnTo>
                  <a:lnTo>
                    <a:pt x="1145515" y="1611170"/>
                  </a:lnTo>
                  <a:close/>
                  <a:moveTo>
                    <a:pt x="675637" y="1600604"/>
                  </a:moveTo>
                  <a:lnTo>
                    <a:pt x="692686" y="1606382"/>
                  </a:lnTo>
                  <a:lnTo>
                    <a:pt x="641486" y="1761326"/>
                  </a:lnTo>
                  <a:lnTo>
                    <a:pt x="631383" y="1744623"/>
                  </a:lnTo>
                  <a:lnTo>
                    <a:pt x="628970" y="1741831"/>
                  </a:lnTo>
                  <a:close/>
                  <a:moveTo>
                    <a:pt x="1225916" y="1579868"/>
                  </a:moveTo>
                  <a:lnTo>
                    <a:pt x="1279540" y="1707080"/>
                  </a:lnTo>
                  <a:lnTo>
                    <a:pt x="1266966" y="1723591"/>
                  </a:lnTo>
                  <a:lnTo>
                    <a:pt x="1209837" y="1588066"/>
                  </a:lnTo>
                  <a:close/>
                  <a:moveTo>
                    <a:pt x="610954" y="1578681"/>
                  </a:moveTo>
                  <a:lnTo>
                    <a:pt x="628059" y="1584478"/>
                  </a:lnTo>
                  <a:lnTo>
                    <a:pt x="582951" y="1688574"/>
                  </a:lnTo>
                  <a:lnTo>
                    <a:pt x="569886" y="1673454"/>
                  </a:lnTo>
                  <a:close/>
                  <a:moveTo>
                    <a:pt x="1286670" y="1548893"/>
                  </a:moveTo>
                  <a:lnTo>
                    <a:pt x="1333269" y="1636531"/>
                  </a:lnTo>
                  <a:lnTo>
                    <a:pt x="1321264" y="1652294"/>
                  </a:lnTo>
                  <a:lnTo>
                    <a:pt x="1270632" y="1557070"/>
                  </a:lnTo>
                  <a:close/>
                  <a:moveTo>
                    <a:pt x="551444" y="1545001"/>
                  </a:moveTo>
                  <a:lnTo>
                    <a:pt x="567074" y="1553937"/>
                  </a:lnTo>
                  <a:lnTo>
                    <a:pt x="524862" y="1631452"/>
                  </a:lnTo>
                  <a:lnTo>
                    <a:pt x="510642" y="1619926"/>
                  </a:lnTo>
                  <a:close/>
                  <a:moveTo>
                    <a:pt x="1346034" y="1515267"/>
                  </a:moveTo>
                  <a:lnTo>
                    <a:pt x="1390051" y="1582679"/>
                  </a:lnTo>
                  <a:lnTo>
                    <a:pt x="1376613" y="1595021"/>
                  </a:lnTo>
                  <a:lnTo>
                    <a:pt x="1331552" y="1526010"/>
                  </a:lnTo>
                  <a:lnTo>
                    <a:pt x="1333983" y="1524770"/>
                  </a:lnTo>
                  <a:close/>
                  <a:moveTo>
                    <a:pt x="492213" y="1511140"/>
                  </a:moveTo>
                  <a:lnTo>
                    <a:pt x="507877" y="1520095"/>
                  </a:lnTo>
                  <a:lnTo>
                    <a:pt x="465615" y="1583429"/>
                  </a:lnTo>
                  <a:lnTo>
                    <a:pt x="452723" y="1572979"/>
                  </a:lnTo>
                  <a:lnTo>
                    <a:pt x="451434" y="1572252"/>
                  </a:lnTo>
                  <a:close/>
                  <a:moveTo>
                    <a:pt x="1399641" y="1472989"/>
                  </a:moveTo>
                  <a:lnTo>
                    <a:pt x="1447523" y="1533649"/>
                  </a:lnTo>
                  <a:lnTo>
                    <a:pt x="1433600" y="1542681"/>
                  </a:lnTo>
                  <a:lnTo>
                    <a:pt x="1432510" y="1543682"/>
                  </a:lnTo>
                  <a:lnTo>
                    <a:pt x="1385507" y="1484135"/>
                  </a:lnTo>
                  <a:close/>
                  <a:moveTo>
                    <a:pt x="439084" y="1468240"/>
                  </a:moveTo>
                  <a:lnTo>
                    <a:pt x="452737" y="1479985"/>
                  </a:lnTo>
                  <a:lnTo>
                    <a:pt x="401226" y="1543921"/>
                  </a:lnTo>
                  <a:lnTo>
                    <a:pt x="385335" y="1534955"/>
                  </a:lnTo>
                  <a:close/>
                  <a:moveTo>
                    <a:pt x="1452700" y="1430017"/>
                  </a:moveTo>
                  <a:lnTo>
                    <a:pt x="1511505" y="1492141"/>
                  </a:lnTo>
                  <a:lnTo>
                    <a:pt x="1496150" y="1502102"/>
                  </a:lnTo>
                  <a:lnTo>
                    <a:pt x="1439119" y="1441854"/>
                  </a:lnTo>
                  <a:lnTo>
                    <a:pt x="1449687" y="1433519"/>
                  </a:lnTo>
                  <a:close/>
                  <a:moveTo>
                    <a:pt x="387391" y="1423768"/>
                  </a:moveTo>
                  <a:lnTo>
                    <a:pt x="401059" y="1435526"/>
                  </a:lnTo>
                  <a:lnTo>
                    <a:pt x="332463" y="1506560"/>
                  </a:lnTo>
                  <a:lnTo>
                    <a:pt x="313761" y="1500014"/>
                  </a:lnTo>
                  <a:close/>
                  <a:moveTo>
                    <a:pt x="1497274" y="1378205"/>
                  </a:moveTo>
                  <a:lnTo>
                    <a:pt x="1583781" y="1454547"/>
                  </a:lnTo>
                  <a:lnTo>
                    <a:pt x="1565364" y="1462300"/>
                  </a:lnTo>
                  <a:lnTo>
                    <a:pt x="1485535" y="1391850"/>
                  </a:lnTo>
                  <a:close/>
                  <a:moveTo>
                    <a:pt x="342078" y="1372754"/>
                  </a:moveTo>
                  <a:lnTo>
                    <a:pt x="353236" y="1386902"/>
                  </a:lnTo>
                  <a:lnTo>
                    <a:pt x="248764" y="1477262"/>
                  </a:lnTo>
                  <a:lnTo>
                    <a:pt x="229175" y="1470405"/>
                  </a:lnTo>
                  <a:close/>
                  <a:moveTo>
                    <a:pt x="1541797" y="1326453"/>
                  </a:moveTo>
                  <a:lnTo>
                    <a:pt x="1671063" y="1421359"/>
                  </a:lnTo>
                  <a:lnTo>
                    <a:pt x="1652052" y="1425806"/>
                  </a:lnTo>
                  <a:lnTo>
                    <a:pt x="1648653" y="1427237"/>
                  </a:lnTo>
                  <a:lnTo>
                    <a:pt x="1530022" y="1340139"/>
                  </a:lnTo>
                  <a:close/>
                  <a:moveTo>
                    <a:pt x="299862" y="1319225"/>
                  </a:moveTo>
                  <a:lnTo>
                    <a:pt x="311019" y="1333372"/>
                  </a:lnTo>
                  <a:lnTo>
                    <a:pt x="178732" y="1428480"/>
                  </a:lnTo>
                  <a:lnTo>
                    <a:pt x="180377" y="1409027"/>
                  </a:lnTo>
                  <a:lnTo>
                    <a:pt x="180067" y="1405352"/>
                  </a:lnTo>
                  <a:close/>
                  <a:moveTo>
                    <a:pt x="1576542" y="1267609"/>
                  </a:moveTo>
                  <a:lnTo>
                    <a:pt x="1695816" y="1339681"/>
                  </a:lnTo>
                  <a:lnTo>
                    <a:pt x="1695348" y="1360430"/>
                  </a:lnTo>
                  <a:lnTo>
                    <a:pt x="1567606" y="1283241"/>
                  </a:lnTo>
                  <a:close/>
                  <a:moveTo>
                    <a:pt x="263531" y="1261503"/>
                  </a:moveTo>
                  <a:lnTo>
                    <a:pt x="271723" y="1277570"/>
                  </a:lnTo>
                  <a:lnTo>
                    <a:pt x="174140" y="1335215"/>
                  </a:lnTo>
                  <a:lnTo>
                    <a:pt x="172457" y="1315303"/>
                  </a:lnTo>
                  <a:close/>
                  <a:moveTo>
                    <a:pt x="1610398" y="1208387"/>
                  </a:moveTo>
                  <a:lnTo>
                    <a:pt x="1697816" y="1251024"/>
                  </a:lnTo>
                  <a:lnTo>
                    <a:pt x="1697369" y="1270832"/>
                  </a:lnTo>
                  <a:lnTo>
                    <a:pt x="1601446" y="1224047"/>
                  </a:lnTo>
                  <a:close/>
                  <a:moveTo>
                    <a:pt x="232566" y="1200770"/>
                  </a:moveTo>
                  <a:lnTo>
                    <a:pt x="240745" y="1216812"/>
                  </a:lnTo>
                  <a:lnTo>
                    <a:pt x="160720" y="1254859"/>
                  </a:lnTo>
                  <a:lnTo>
                    <a:pt x="155991" y="1237178"/>
                  </a:lnTo>
                  <a:close/>
                  <a:moveTo>
                    <a:pt x="1634958" y="1144690"/>
                  </a:moveTo>
                  <a:lnTo>
                    <a:pt x="1712099" y="1174082"/>
                  </a:lnTo>
                  <a:lnTo>
                    <a:pt x="1708482" y="1191966"/>
                  </a:lnTo>
                  <a:lnTo>
                    <a:pt x="1629176" y="1161750"/>
                  </a:lnTo>
                  <a:close/>
                  <a:moveTo>
                    <a:pt x="204756" y="1138431"/>
                  </a:moveTo>
                  <a:lnTo>
                    <a:pt x="210455" y="1155515"/>
                  </a:lnTo>
                  <a:lnTo>
                    <a:pt x="141015" y="1181182"/>
                  </a:lnTo>
                  <a:lnTo>
                    <a:pt x="136727" y="1165150"/>
                  </a:lnTo>
                  <a:lnTo>
                    <a:pt x="136112" y="1163804"/>
                  </a:lnTo>
                  <a:close/>
                  <a:moveTo>
                    <a:pt x="1656844" y="1080115"/>
                  </a:moveTo>
                  <a:lnTo>
                    <a:pt x="1729776" y="1100634"/>
                  </a:lnTo>
                  <a:lnTo>
                    <a:pt x="1723821" y="1116126"/>
                  </a:lnTo>
                  <a:lnTo>
                    <a:pt x="1723528" y="1117576"/>
                  </a:lnTo>
                  <a:lnTo>
                    <a:pt x="1651058" y="1097186"/>
                  </a:lnTo>
                  <a:close/>
                  <a:moveTo>
                    <a:pt x="184625" y="1073110"/>
                  </a:moveTo>
                  <a:lnTo>
                    <a:pt x="188043" y="1088326"/>
                  </a:lnTo>
                  <a:lnTo>
                    <a:pt x="188810" y="1090624"/>
                  </a:lnTo>
                  <a:lnTo>
                    <a:pt x="112145" y="1111372"/>
                  </a:lnTo>
                  <a:lnTo>
                    <a:pt x="104560" y="1094778"/>
                  </a:lnTo>
                  <a:close/>
                  <a:moveTo>
                    <a:pt x="1672722" y="1013691"/>
                  </a:moveTo>
                  <a:lnTo>
                    <a:pt x="1757141" y="1029446"/>
                  </a:lnTo>
                  <a:lnTo>
                    <a:pt x="1750574" y="1046531"/>
                  </a:lnTo>
                  <a:lnTo>
                    <a:pt x="1669493" y="1031399"/>
                  </a:lnTo>
                  <a:close/>
                  <a:moveTo>
                    <a:pt x="170225" y="1006273"/>
                  </a:moveTo>
                  <a:lnTo>
                    <a:pt x="170936" y="1012170"/>
                  </a:lnTo>
                  <a:lnTo>
                    <a:pt x="173584" y="1023958"/>
                  </a:lnTo>
                  <a:lnTo>
                    <a:pt x="78475" y="1040728"/>
                  </a:lnTo>
                  <a:lnTo>
                    <a:pt x="67193" y="1024440"/>
                  </a:lnTo>
                  <a:close/>
                  <a:moveTo>
                    <a:pt x="1681368" y="945892"/>
                  </a:moveTo>
                  <a:lnTo>
                    <a:pt x="1793516" y="956550"/>
                  </a:lnTo>
                  <a:lnTo>
                    <a:pt x="1783173" y="973649"/>
                  </a:lnTo>
                  <a:lnTo>
                    <a:pt x="1679909" y="963835"/>
                  </a:lnTo>
                  <a:close/>
                  <a:moveTo>
                    <a:pt x="162034" y="938372"/>
                  </a:moveTo>
                  <a:lnTo>
                    <a:pt x="164191" y="956254"/>
                  </a:lnTo>
                  <a:lnTo>
                    <a:pt x="27981" y="967828"/>
                  </a:lnTo>
                  <a:lnTo>
                    <a:pt x="16164" y="950767"/>
                  </a:lnTo>
                  <a:close/>
                  <a:moveTo>
                    <a:pt x="1683923" y="877596"/>
                  </a:moveTo>
                  <a:lnTo>
                    <a:pt x="1844621" y="878397"/>
                  </a:lnTo>
                  <a:lnTo>
                    <a:pt x="1831855" y="893168"/>
                  </a:lnTo>
                  <a:lnTo>
                    <a:pt x="1829946" y="896325"/>
                  </a:lnTo>
                  <a:lnTo>
                    <a:pt x="1684266" y="895598"/>
                  </a:lnTo>
                  <a:close/>
                  <a:moveTo>
                    <a:pt x="14676" y="869273"/>
                  </a:moveTo>
                  <a:lnTo>
                    <a:pt x="160356" y="869999"/>
                  </a:lnTo>
                  <a:lnTo>
                    <a:pt x="160699" y="888001"/>
                  </a:lnTo>
                  <a:lnTo>
                    <a:pt x="0" y="887200"/>
                  </a:lnTo>
                  <a:lnTo>
                    <a:pt x="12766" y="872429"/>
                  </a:lnTo>
                  <a:close/>
                  <a:moveTo>
                    <a:pt x="1816638" y="797770"/>
                  </a:moveTo>
                  <a:lnTo>
                    <a:pt x="1828455" y="814831"/>
                  </a:lnTo>
                  <a:lnTo>
                    <a:pt x="1682588" y="827227"/>
                  </a:lnTo>
                  <a:lnTo>
                    <a:pt x="1680430" y="809345"/>
                  </a:lnTo>
                  <a:close/>
                  <a:moveTo>
                    <a:pt x="61447" y="791950"/>
                  </a:moveTo>
                  <a:lnTo>
                    <a:pt x="164713" y="801763"/>
                  </a:lnTo>
                  <a:lnTo>
                    <a:pt x="163253" y="819705"/>
                  </a:lnTo>
                  <a:lnTo>
                    <a:pt x="51105" y="809048"/>
                  </a:lnTo>
                  <a:close/>
                  <a:moveTo>
                    <a:pt x="1766145" y="724870"/>
                  </a:moveTo>
                  <a:lnTo>
                    <a:pt x="1777427" y="741158"/>
                  </a:lnTo>
                  <a:lnTo>
                    <a:pt x="1674396" y="759325"/>
                  </a:lnTo>
                  <a:lnTo>
                    <a:pt x="1673685" y="753429"/>
                  </a:lnTo>
                  <a:lnTo>
                    <a:pt x="1670588" y="741719"/>
                  </a:lnTo>
                  <a:close/>
                  <a:moveTo>
                    <a:pt x="94047" y="719066"/>
                  </a:moveTo>
                  <a:lnTo>
                    <a:pt x="175129" y="734198"/>
                  </a:lnTo>
                  <a:lnTo>
                    <a:pt x="171900" y="751906"/>
                  </a:lnTo>
                  <a:lnTo>
                    <a:pt x="87480" y="736151"/>
                  </a:lnTo>
                  <a:close/>
                  <a:moveTo>
                    <a:pt x="1732475" y="654227"/>
                  </a:moveTo>
                  <a:lnTo>
                    <a:pt x="1740061" y="670822"/>
                  </a:lnTo>
                  <a:lnTo>
                    <a:pt x="1657733" y="693102"/>
                  </a:lnTo>
                  <a:lnTo>
                    <a:pt x="1653131" y="675699"/>
                  </a:lnTo>
                  <a:close/>
                  <a:moveTo>
                    <a:pt x="121093" y="648021"/>
                  </a:moveTo>
                  <a:lnTo>
                    <a:pt x="193564" y="668412"/>
                  </a:lnTo>
                  <a:lnTo>
                    <a:pt x="187778" y="685483"/>
                  </a:lnTo>
                  <a:lnTo>
                    <a:pt x="114844" y="664963"/>
                  </a:lnTo>
                  <a:lnTo>
                    <a:pt x="120799" y="649471"/>
                  </a:lnTo>
                  <a:close/>
                  <a:moveTo>
                    <a:pt x="1703605" y="584417"/>
                  </a:moveTo>
                  <a:lnTo>
                    <a:pt x="1707892" y="600448"/>
                  </a:lnTo>
                  <a:lnTo>
                    <a:pt x="1708508" y="601796"/>
                  </a:lnTo>
                  <a:lnTo>
                    <a:pt x="1640259" y="627022"/>
                  </a:lnTo>
                  <a:lnTo>
                    <a:pt x="1639049" y="622444"/>
                  </a:lnTo>
                  <a:lnTo>
                    <a:pt x="1633440" y="610352"/>
                  </a:lnTo>
                  <a:close/>
                  <a:moveTo>
                    <a:pt x="136138" y="573632"/>
                  </a:moveTo>
                  <a:lnTo>
                    <a:pt x="215446" y="603848"/>
                  </a:lnTo>
                  <a:lnTo>
                    <a:pt x="209665" y="620908"/>
                  </a:lnTo>
                  <a:lnTo>
                    <a:pt x="132521" y="591516"/>
                  </a:lnTo>
                  <a:close/>
                  <a:moveTo>
                    <a:pt x="1683900" y="510741"/>
                  </a:moveTo>
                  <a:lnTo>
                    <a:pt x="1688629" y="528423"/>
                  </a:lnTo>
                  <a:lnTo>
                    <a:pt x="1612275" y="564725"/>
                  </a:lnTo>
                  <a:lnTo>
                    <a:pt x="1604700" y="548396"/>
                  </a:lnTo>
                  <a:close/>
                  <a:moveTo>
                    <a:pt x="147252" y="494765"/>
                  </a:moveTo>
                  <a:lnTo>
                    <a:pt x="243177" y="541551"/>
                  </a:lnTo>
                  <a:lnTo>
                    <a:pt x="234224" y="557210"/>
                  </a:lnTo>
                  <a:lnTo>
                    <a:pt x="146805" y="514573"/>
                  </a:lnTo>
                  <a:close/>
                  <a:moveTo>
                    <a:pt x="1670480" y="430384"/>
                  </a:moveTo>
                  <a:lnTo>
                    <a:pt x="1672163" y="450296"/>
                  </a:lnTo>
                  <a:lnTo>
                    <a:pt x="1583450" y="502701"/>
                  </a:lnTo>
                  <a:lnTo>
                    <a:pt x="1573155" y="487877"/>
                  </a:lnTo>
                  <a:close/>
                  <a:moveTo>
                    <a:pt x="149273" y="405169"/>
                  </a:moveTo>
                  <a:lnTo>
                    <a:pt x="277016" y="482359"/>
                  </a:lnTo>
                  <a:lnTo>
                    <a:pt x="268080" y="497989"/>
                  </a:lnTo>
                  <a:lnTo>
                    <a:pt x="148805" y="425916"/>
                  </a:lnTo>
                  <a:close/>
                  <a:moveTo>
                    <a:pt x="195968" y="338361"/>
                  </a:moveTo>
                  <a:lnTo>
                    <a:pt x="314600" y="425459"/>
                  </a:lnTo>
                  <a:lnTo>
                    <a:pt x="302826" y="439145"/>
                  </a:lnTo>
                  <a:lnTo>
                    <a:pt x="173559" y="344239"/>
                  </a:lnTo>
                  <a:lnTo>
                    <a:pt x="192568" y="339792"/>
                  </a:lnTo>
                  <a:close/>
                  <a:moveTo>
                    <a:pt x="1665887" y="337121"/>
                  </a:moveTo>
                  <a:lnTo>
                    <a:pt x="1664242" y="356571"/>
                  </a:lnTo>
                  <a:lnTo>
                    <a:pt x="1664553" y="360248"/>
                  </a:lnTo>
                  <a:lnTo>
                    <a:pt x="1544474" y="446578"/>
                  </a:lnTo>
                  <a:lnTo>
                    <a:pt x="1534206" y="431793"/>
                  </a:lnTo>
                  <a:close/>
                  <a:moveTo>
                    <a:pt x="279257" y="303297"/>
                  </a:moveTo>
                  <a:lnTo>
                    <a:pt x="359087" y="373748"/>
                  </a:lnTo>
                  <a:lnTo>
                    <a:pt x="347347" y="387394"/>
                  </a:lnTo>
                  <a:lnTo>
                    <a:pt x="260839" y="311051"/>
                  </a:lnTo>
                  <a:close/>
                  <a:moveTo>
                    <a:pt x="1595859" y="288337"/>
                  </a:moveTo>
                  <a:lnTo>
                    <a:pt x="1615448" y="295194"/>
                  </a:lnTo>
                  <a:lnTo>
                    <a:pt x="1504459" y="391189"/>
                  </a:lnTo>
                  <a:lnTo>
                    <a:pt x="1491819" y="378322"/>
                  </a:lnTo>
                  <a:close/>
                  <a:moveTo>
                    <a:pt x="348471" y="263494"/>
                  </a:moveTo>
                  <a:lnTo>
                    <a:pt x="405504" y="323744"/>
                  </a:lnTo>
                  <a:lnTo>
                    <a:pt x="394934" y="332080"/>
                  </a:lnTo>
                  <a:lnTo>
                    <a:pt x="391923" y="335581"/>
                  </a:lnTo>
                  <a:lnTo>
                    <a:pt x="333116" y="273456"/>
                  </a:lnTo>
                  <a:close/>
                  <a:moveTo>
                    <a:pt x="1512159" y="259039"/>
                  </a:moveTo>
                  <a:lnTo>
                    <a:pt x="1530860" y="265585"/>
                  </a:lnTo>
                  <a:lnTo>
                    <a:pt x="1456606" y="342477"/>
                  </a:lnTo>
                  <a:lnTo>
                    <a:pt x="1443988" y="329632"/>
                  </a:lnTo>
                  <a:close/>
                  <a:moveTo>
                    <a:pt x="412110" y="221916"/>
                  </a:moveTo>
                  <a:lnTo>
                    <a:pt x="459114" y="281464"/>
                  </a:lnTo>
                  <a:lnTo>
                    <a:pt x="444980" y="292610"/>
                  </a:lnTo>
                  <a:lnTo>
                    <a:pt x="397097" y="231949"/>
                  </a:lnTo>
                  <a:lnTo>
                    <a:pt x="411019" y="222917"/>
                  </a:lnTo>
                  <a:close/>
                  <a:moveTo>
                    <a:pt x="1443396" y="221678"/>
                  </a:moveTo>
                  <a:lnTo>
                    <a:pt x="1459286" y="230644"/>
                  </a:lnTo>
                  <a:lnTo>
                    <a:pt x="1406897" y="295670"/>
                  </a:lnTo>
                  <a:lnTo>
                    <a:pt x="1392300" y="285098"/>
                  </a:lnTo>
                  <a:close/>
                  <a:moveTo>
                    <a:pt x="1379005" y="182170"/>
                  </a:moveTo>
                  <a:lnTo>
                    <a:pt x="1391896" y="192619"/>
                  </a:lnTo>
                  <a:lnTo>
                    <a:pt x="1393186" y="193347"/>
                  </a:lnTo>
                  <a:lnTo>
                    <a:pt x="1351622" y="255636"/>
                  </a:lnTo>
                  <a:lnTo>
                    <a:pt x="1337034" y="245070"/>
                  </a:lnTo>
                  <a:close/>
                  <a:moveTo>
                    <a:pt x="468008" y="170577"/>
                  </a:moveTo>
                  <a:lnTo>
                    <a:pt x="513069" y="239589"/>
                  </a:lnTo>
                  <a:lnTo>
                    <a:pt x="510638" y="240828"/>
                  </a:lnTo>
                  <a:lnTo>
                    <a:pt x="498586" y="250333"/>
                  </a:lnTo>
                  <a:lnTo>
                    <a:pt x="454568" y="182920"/>
                  </a:lnTo>
                  <a:close/>
                  <a:moveTo>
                    <a:pt x="1319759" y="134146"/>
                  </a:moveTo>
                  <a:lnTo>
                    <a:pt x="1333978" y="145672"/>
                  </a:lnTo>
                  <a:lnTo>
                    <a:pt x="1294036" y="219016"/>
                  </a:lnTo>
                  <a:lnTo>
                    <a:pt x="1277891" y="211027"/>
                  </a:lnTo>
                  <a:close/>
                  <a:moveTo>
                    <a:pt x="523355" y="113305"/>
                  </a:moveTo>
                  <a:lnTo>
                    <a:pt x="573987" y="208530"/>
                  </a:lnTo>
                  <a:lnTo>
                    <a:pt x="557949" y="216707"/>
                  </a:lnTo>
                  <a:lnTo>
                    <a:pt x="511350" y="129068"/>
                  </a:lnTo>
                  <a:close/>
                  <a:moveTo>
                    <a:pt x="1261668" y="77024"/>
                  </a:moveTo>
                  <a:lnTo>
                    <a:pt x="1274734" y="92144"/>
                  </a:lnTo>
                  <a:lnTo>
                    <a:pt x="1232872" y="188750"/>
                  </a:lnTo>
                  <a:lnTo>
                    <a:pt x="1216718" y="180757"/>
                  </a:lnTo>
                  <a:close/>
                  <a:moveTo>
                    <a:pt x="879964" y="47539"/>
                  </a:moveTo>
                  <a:lnTo>
                    <a:pt x="896536" y="48415"/>
                  </a:lnTo>
                  <a:lnTo>
                    <a:pt x="898006" y="48246"/>
                  </a:lnTo>
                  <a:lnTo>
                    <a:pt x="900930" y="121496"/>
                  </a:lnTo>
                  <a:lnTo>
                    <a:pt x="882930" y="121839"/>
                  </a:lnTo>
                  <a:close/>
                  <a:moveTo>
                    <a:pt x="803804" y="43511"/>
                  </a:moveTo>
                  <a:lnTo>
                    <a:pt x="822082" y="44478"/>
                  </a:lnTo>
                  <a:lnTo>
                    <a:pt x="832792" y="126618"/>
                  </a:lnTo>
                  <a:lnTo>
                    <a:pt x="814920" y="128774"/>
                  </a:lnTo>
                  <a:close/>
                  <a:moveTo>
                    <a:pt x="577653" y="42008"/>
                  </a:moveTo>
                  <a:lnTo>
                    <a:pt x="634782" y="177534"/>
                  </a:lnTo>
                  <a:lnTo>
                    <a:pt x="618704" y="185731"/>
                  </a:lnTo>
                  <a:lnTo>
                    <a:pt x="565079" y="58518"/>
                  </a:lnTo>
                  <a:close/>
                  <a:moveTo>
                    <a:pt x="973404" y="39567"/>
                  </a:moveTo>
                  <a:lnTo>
                    <a:pt x="969228" y="123258"/>
                  </a:lnTo>
                  <a:lnTo>
                    <a:pt x="951312" y="121130"/>
                  </a:lnTo>
                  <a:lnTo>
                    <a:pt x="955278" y="41654"/>
                  </a:lnTo>
                  <a:close/>
                  <a:moveTo>
                    <a:pt x="723233" y="31443"/>
                  </a:moveTo>
                  <a:lnTo>
                    <a:pt x="742691" y="35995"/>
                  </a:lnTo>
                  <a:lnTo>
                    <a:pt x="765354" y="137622"/>
                  </a:lnTo>
                  <a:lnTo>
                    <a:pt x="747791" y="141567"/>
                  </a:lnTo>
                  <a:close/>
                  <a:moveTo>
                    <a:pt x="1051847" y="25765"/>
                  </a:moveTo>
                  <a:lnTo>
                    <a:pt x="1037014" y="131308"/>
                  </a:lnTo>
                  <a:lnTo>
                    <a:pt x="1019135" y="129184"/>
                  </a:lnTo>
                  <a:lnTo>
                    <a:pt x="1032869" y="31462"/>
                  </a:lnTo>
                  <a:close/>
                  <a:moveTo>
                    <a:pt x="633115" y="6990"/>
                  </a:moveTo>
                  <a:lnTo>
                    <a:pt x="651107" y="14566"/>
                  </a:lnTo>
                  <a:lnTo>
                    <a:pt x="654699" y="15406"/>
                  </a:lnTo>
                  <a:lnTo>
                    <a:pt x="699105" y="154429"/>
                  </a:lnTo>
                  <a:lnTo>
                    <a:pt x="682029" y="160125"/>
                  </a:lnTo>
                  <a:close/>
                  <a:moveTo>
                    <a:pt x="1203134" y="4273"/>
                  </a:moveTo>
                  <a:lnTo>
                    <a:pt x="1213236" y="20976"/>
                  </a:lnTo>
                  <a:lnTo>
                    <a:pt x="1215649" y="23769"/>
                  </a:lnTo>
                  <a:lnTo>
                    <a:pt x="1169442" y="163605"/>
                  </a:lnTo>
                  <a:lnTo>
                    <a:pt x="1152188" y="158449"/>
                  </a:lnTo>
                  <a:close/>
                  <a:moveTo>
                    <a:pt x="1137683" y="0"/>
                  </a:moveTo>
                  <a:lnTo>
                    <a:pt x="1104046" y="144062"/>
                  </a:lnTo>
                  <a:lnTo>
                    <a:pt x="1086767" y="138898"/>
                  </a:lnTo>
                  <a:lnTo>
                    <a:pt x="1117806" y="5966"/>
                  </a:lnTo>
                  <a:close/>
                </a:path>
              </a:pathLst>
            </a:custGeom>
            <a:solidFill>
              <a:srgbClr val="ECCB66"/>
            </a:solidFill>
            <a:ln>
              <a:noFill/>
            </a:ln>
          </p:spPr>
          <p:style>
            <a:lnRef idx="2">
              <a:srgbClr val="FFCA33">
                <a:shade val="50000"/>
              </a:srgbClr>
            </a:lnRef>
            <a:fillRef idx="1">
              <a:srgbClr val="FFCA33"/>
            </a:fillRef>
            <a:effectRef idx="0">
              <a:srgbClr val="FFCA33"/>
            </a:effectRef>
            <a:fontRef idx="minor">
              <a:srgbClr val="FFFFFF"/>
            </a:fontRef>
          </p:style>
          <p:txBody>
            <a:bodyPr rtlCol="0" anchor="ctr">
              <a:normAutofit/>
            </a:bodyPr>
            <a:p>
              <a:pPr algn="ctr"/>
              <a:endParaRPr lang="zh-CN" altLang="en-US">
                <a:latin typeface="Arial" panose="02080604020202020204" pitchFamily="34" charset="0"/>
                <a:ea typeface="微软雅黑" panose="020B0503020204020204" pitchFamily="34" charset="-122"/>
                <a:sym typeface="Arial" panose="02080604020202020204" pitchFamily="34" charset="0"/>
              </a:endParaRPr>
            </a:p>
          </p:txBody>
        </p:sp>
        <p:sp>
          <p:nvSpPr>
            <p:cNvPr id="17" name="任意多边形 16"/>
            <p:cNvSpPr/>
            <p:nvPr>
              <p:custDataLst>
                <p:tags r:id="rId8"/>
              </p:custDataLst>
            </p:nvPr>
          </p:nvSpPr>
          <p:spPr>
            <a:xfrm>
              <a:off x="8891" y="2127"/>
              <a:ext cx="2822" cy="2822"/>
            </a:xfrm>
            <a:custGeom>
              <a:avLst/>
              <a:gdLst>
                <a:gd name="connsiteX0" fmla="*/ 766985 w 1487101"/>
                <a:gd name="connsiteY0" fmla="*/ 20013 h 1487102"/>
                <a:gd name="connsiteX1" fmla="*/ 620740 w 1487101"/>
                <a:gd name="connsiteY1" fmla="*/ 30273 h 1487102"/>
                <a:gd name="connsiteX2" fmla="*/ 30272 w 1487101"/>
                <a:gd name="connsiteY2" fmla="*/ 866362 h 1487102"/>
                <a:gd name="connsiteX3" fmla="*/ 866362 w 1487101"/>
                <a:gd name="connsiteY3" fmla="*/ 1456830 h 1487102"/>
                <a:gd name="connsiteX4" fmla="*/ 1456829 w 1487101"/>
                <a:gd name="connsiteY4" fmla="*/ 620740 h 1487102"/>
                <a:gd name="connsiteX5" fmla="*/ 766985 w 1487101"/>
                <a:gd name="connsiteY5" fmla="*/ 20013 h 1487102"/>
                <a:gd name="connsiteX6" fmla="*/ 767622 w 1487101"/>
                <a:gd name="connsiteY6" fmla="*/ 364 h 1487102"/>
                <a:gd name="connsiteX7" fmla="*/ 1476200 w 1487101"/>
                <a:gd name="connsiteY7" fmla="*/ 617405 h 1487102"/>
                <a:gd name="connsiteX8" fmla="*/ 869697 w 1487101"/>
                <a:gd name="connsiteY8" fmla="*/ 1476201 h 1487102"/>
                <a:gd name="connsiteX9" fmla="*/ 10901 w 1487101"/>
                <a:gd name="connsiteY9" fmla="*/ 869698 h 1487102"/>
                <a:gd name="connsiteX10" fmla="*/ 617404 w 1487101"/>
                <a:gd name="connsiteY10" fmla="*/ 10902 h 1487102"/>
                <a:gd name="connsiteX11" fmla="*/ 767622 w 1487101"/>
                <a:gd name="connsiteY11" fmla="*/ 364 h 148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7101" h="1487102">
                  <a:moveTo>
                    <a:pt x="766985" y="20013"/>
                  </a:moveTo>
                  <a:cubicBezTo>
                    <a:pt x="718916" y="18506"/>
                    <a:pt x="669981" y="21794"/>
                    <a:pt x="620740" y="30273"/>
                  </a:cubicBezTo>
                  <a:cubicBezTo>
                    <a:pt x="226807" y="98099"/>
                    <a:pt x="-37554" y="472430"/>
                    <a:pt x="30272" y="866362"/>
                  </a:cubicBezTo>
                  <a:cubicBezTo>
                    <a:pt x="98099" y="1260295"/>
                    <a:pt x="472430" y="1524656"/>
                    <a:pt x="866362" y="1456830"/>
                  </a:cubicBezTo>
                  <a:cubicBezTo>
                    <a:pt x="1260295" y="1389003"/>
                    <a:pt x="1524656" y="1014672"/>
                    <a:pt x="1456829" y="620740"/>
                  </a:cubicBezTo>
                  <a:cubicBezTo>
                    <a:pt x="1397481" y="276049"/>
                    <a:pt x="1103466" y="30561"/>
                    <a:pt x="766985" y="20013"/>
                  </a:cubicBezTo>
                  <a:close/>
                  <a:moveTo>
                    <a:pt x="767622" y="364"/>
                  </a:moveTo>
                  <a:cubicBezTo>
                    <a:pt x="1113240" y="11198"/>
                    <a:pt x="1415240" y="263352"/>
                    <a:pt x="1476200" y="617405"/>
                  </a:cubicBezTo>
                  <a:cubicBezTo>
                    <a:pt x="1545869" y="1022036"/>
                    <a:pt x="1274328" y="1406532"/>
                    <a:pt x="869697" y="1476201"/>
                  </a:cubicBezTo>
                  <a:cubicBezTo>
                    <a:pt x="465066" y="1545869"/>
                    <a:pt x="80570" y="1274329"/>
                    <a:pt x="10901" y="869698"/>
                  </a:cubicBezTo>
                  <a:cubicBezTo>
                    <a:pt x="-58767" y="465067"/>
                    <a:pt x="212773" y="80570"/>
                    <a:pt x="617404" y="10902"/>
                  </a:cubicBezTo>
                  <a:cubicBezTo>
                    <a:pt x="667983" y="2193"/>
                    <a:pt x="718248" y="-1184"/>
                    <a:pt x="767622" y="364"/>
                  </a:cubicBezTo>
                  <a:close/>
                </a:path>
              </a:pathLst>
            </a:custGeom>
            <a:solidFill>
              <a:srgbClr val="ECCB66"/>
            </a:solidFill>
            <a:ln>
              <a:noFill/>
            </a:ln>
          </p:spPr>
          <p:style>
            <a:lnRef idx="2">
              <a:srgbClr val="FFCA33">
                <a:shade val="50000"/>
              </a:srgbClr>
            </a:lnRef>
            <a:fillRef idx="1">
              <a:srgbClr val="FFCA33"/>
            </a:fillRef>
            <a:effectRef idx="0">
              <a:srgbClr val="FFCA33"/>
            </a:effectRef>
            <a:fontRef idx="minor">
              <a:srgbClr val="FFFFFF"/>
            </a:fontRef>
          </p:style>
          <p:txBody>
            <a:bodyPr rtlCol="0" anchor="ctr">
              <a:normAutofit/>
            </a:bodyPr>
            <a:p>
              <a:pPr algn="ctr"/>
              <a:endParaRPr lang="en-US" altLang="zh-CN" dirty="0">
                <a:solidFill>
                  <a:srgbClr val="FFCA33"/>
                </a:solidFill>
                <a:latin typeface="Arial" panose="02080604020202020204" pitchFamily="34" charset="0"/>
                <a:ea typeface="微软雅黑" panose="020B0503020204020204" pitchFamily="34" charset="-122"/>
                <a:sym typeface="Arial" panose="02080604020202020204" pitchFamily="34" charset="0"/>
              </a:endParaRPr>
            </a:p>
          </p:txBody>
        </p:sp>
        <p:sp>
          <p:nvSpPr>
            <p:cNvPr id="18" name="任意多边形 17"/>
            <p:cNvSpPr/>
            <p:nvPr>
              <p:custDataLst>
                <p:tags r:id="rId9"/>
              </p:custDataLst>
            </p:nvPr>
          </p:nvSpPr>
          <p:spPr>
            <a:xfrm>
              <a:off x="9293" y="2127"/>
              <a:ext cx="2018" cy="427"/>
            </a:xfrm>
            <a:custGeom>
              <a:avLst/>
              <a:gdLst>
                <a:gd name="connsiteX0" fmla="*/ 650988 w 1301976"/>
                <a:gd name="connsiteY0" fmla="*/ 0 h 275406"/>
                <a:gd name="connsiteX1" fmla="*/ 1294759 w 1301976"/>
                <a:gd name="connsiteY1" fmla="*/ 266659 h 275406"/>
                <a:gd name="connsiteX2" fmla="*/ 1301976 w 1301976"/>
                <a:gd name="connsiteY2" fmla="*/ 275406 h 275406"/>
                <a:gd name="connsiteX3" fmla="*/ 0 w 1301976"/>
                <a:gd name="connsiteY3" fmla="*/ 275406 h 275406"/>
                <a:gd name="connsiteX4" fmla="*/ 7218 w 1301976"/>
                <a:gd name="connsiteY4" fmla="*/ 266659 h 275406"/>
                <a:gd name="connsiteX5" fmla="*/ 650988 w 1301976"/>
                <a:gd name="connsiteY5" fmla="*/ 0 h 27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976" h="275406">
                  <a:moveTo>
                    <a:pt x="650988" y="0"/>
                  </a:moveTo>
                  <a:cubicBezTo>
                    <a:pt x="902396" y="0"/>
                    <a:pt x="1130003" y="101903"/>
                    <a:pt x="1294759" y="266659"/>
                  </a:cubicBezTo>
                  <a:lnTo>
                    <a:pt x="1301976" y="275406"/>
                  </a:lnTo>
                  <a:lnTo>
                    <a:pt x="0" y="275406"/>
                  </a:lnTo>
                  <a:lnTo>
                    <a:pt x="7218" y="266659"/>
                  </a:lnTo>
                  <a:cubicBezTo>
                    <a:pt x="171973" y="101903"/>
                    <a:pt x="399580" y="0"/>
                    <a:pt x="650988" y="0"/>
                  </a:cubicBezTo>
                  <a:close/>
                </a:path>
              </a:pathLst>
            </a:custGeom>
            <a:solidFill>
              <a:srgbClr val="ECCB66"/>
            </a:solidFill>
            <a:ln>
              <a:noFill/>
            </a:ln>
          </p:spPr>
          <p:style>
            <a:lnRef idx="2">
              <a:srgbClr val="FFCA33">
                <a:shade val="50000"/>
              </a:srgbClr>
            </a:lnRef>
            <a:fillRef idx="1">
              <a:srgbClr val="FFCA33"/>
            </a:fillRef>
            <a:effectRef idx="0">
              <a:srgbClr val="FFCA33"/>
            </a:effectRef>
            <a:fontRef idx="minor">
              <a:srgbClr val="FFFFFF"/>
            </a:fontRef>
          </p:style>
          <p:txBody>
            <a:bodyPr wrap="square" rtlCol="0" anchor="ctr">
              <a:normAutofit fontScale="85000"/>
            </a:bodyPr>
            <a:p>
              <a:pPr algn="ctr"/>
              <a:r>
                <a:rPr lang="en-US" altLang="zh-CN" sz="1400" dirty="0">
                  <a:solidFill>
                    <a:srgbClr val="FFFFFF"/>
                  </a:solidFill>
                  <a:latin typeface="Arial" panose="02080604020202020204" pitchFamily="34" charset="0"/>
                  <a:ea typeface="微软雅黑" panose="020B0503020204020204" pitchFamily="34" charset="-122"/>
                  <a:sym typeface="Arial" panose="02080604020202020204" pitchFamily="34" charset="0"/>
                </a:rPr>
                <a:t>03</a:t>
              </a:r>
              <a:endParaRPr lang="zh-CN" altLang="en-US" sz="1400" dirty="0">
                <a:solidFill>
                  <a:srgbClr val="FFFFFF"/>
                </a:solidFill>
                <a:latin typeface="Arial" panose="02080604020202020204" pitchFamily="34" charset="0"/>
                <a:ea typeface="微软雅黑" panose="020B0503020204020204" pitchFamily="34" charset="-122"/>
                <a:sym typeface="Arial" panose="02080604020202020204" pitchFamily="34" charset="0"/>
              </a:endParaRPr>
            </a:p>
          </p:txBody>
        </p:sp>
        <p:sp>
          <p:nvSpPr>
            <p:cNvPr id="40" name="文本框 39"/>
            <p:cNvSpPr txBox="1"/>
            <p:nvPr>
              <p:custDataLst>
                <p:tags r:id="rId10"/>
              </p:custDataLst>
            </p:nvPr>
          </p:nvSpPr>
          <p:spPr>
            <a:xfrm>
              <a:off x="9088" y="2654"/>
              <a:ext cx="2428" cy="1767"/>
            </a:xfrm>
            <a:prstGeom prst="rect">
              <a:avLst/>
            </a:prstGeom>
            <a:noFill/>
          </p:spPr>
          <p:txBody>
            <a:bodyPr wrap="square" rtlCol="0" anchor="ctr" anchorCtr="0">
              <a:normAutofit/>
            </a:bodyPr>
            <a:p>
              <a:pPr algn="ctr">
                <a:lnSpc>
                  <a:spcPct val="120000"/>
                </a:lnSpc>
              </a:pPr>
              <a:r>
                <a:rPr lang="zh-CN" spc="60">
                  <a:solidFill>
                    <a:srgbClr val="000000"/>
                  </a:solidFill>
                  <a:latin typeface="微软雅黑" panose="020B0503020204020204" pitchFamily="34" charset="-122"/>
                  <a:sym typeface="+mn-ea"/>
                </a:rPr>
                <a:t>幕墙检测人员</a:t>
              </a:r>
              <a:endParaRPr lang="zh-CN" altLang="en-US" b="1" kern="0" spc="300" dirty="0">
                <a:solidFill>
                  <a:srgbClr val="ECCB66">
                    <a:lumMod val="75000"/>
                  </a:srgbClr>
                </a:solidFill>
                <a:latin typeface="Arial" panose="02080604020202020204" pitchFamily="34" charset="0"/>
                <a:ea typeface="微软雅黑" panose="020B0503020204020204" pitchFamily="34" charset="-122"/>
                <a:sym typeface="Arial" panose="02080604020202020204" pitchFamily="34" charset="0"/>
              </a:endParaRPr>
            </a:p>
          </p:txBody>
        </p:sp>
        <p:sp>
          <p:nvSpPr>
            <p:cNvPr id="47" name="任意多边形 6"/>
            <p:cNvSpPr/>
            <p:nvPr>
              <p:custDataLst>
                <p:tags r:id="rId11"/>
              </p:custDataLst>
            </p:nvPr>
          </p:nvSpPr>
          <p:spPr>
            <a:xfrm>
              <a:off x="8450" y="5956"/>
              <a:ext cx="3703" cy="3544"/>
            </a:xfrm>
            <a:custGeom>
              <a:avLst/>
              <a:gdLst>
                <a:gd name="connsiteX0" fmla="*/ 961691 w 1844621"/>
                <a:gd name="connsiteY0" fmla="*/ 1643760 h 1765598"/>
                <a:gd name="connsiteX1" fmla="*/ 964657 w 1844621"/>
                <a:gd name="connsiteY1" fmla="*/ 1718060 h 1765598"/>
                <a:gd name="connsiteX2" fmla="*/ 948083 w 1844621"/>
                <a:gd name="connsiteY2" fmla="*/ 1717184 h 1765598"/>
                <a:gd name="connsiteX3" fmla="*/ 946614 w 1844621"/>
                <a:gd name="connsiteY3" fmla="*/ 1717353 h 1765598"/>
                <a:gd name="connsiteX4" fmla="*/ 943691 w 1844621"/>
                <a:gd name="connsiteY4" fmla="*/ 1644103 h 1765598"/>
                <a:gd name="connsiteX5" fmla="*/ 875350 w 1844621"/>
                <a:gd name="connsiteY5" fmla="*/ 1643169 h 1765598"/>
                <a:gd name="connsiteX6" fmla="*/ 893299 w 1844621"/>
                <a:gd name="connsiteY6" fmla="*/ 1644629 h 1765598"/>
                <a:gd name="connsiteX7" fmla="*/ 889341 w 1844621"/>
                <a:gd name="connsiteY7" fmla="*/ 1723945 h 1765598"/>
                <a:gd name="connsiteX8" fmla="*/ 871214 w 1844621"/>
                <a:gd name="connsiteY8" fmla="*/ 1726031 h 1765598"/>
                <a:gd name="connsiteX9" fmla="*/ 1029699 w 1844621"/>
                <a:gd name="connsiteY9" fmla="*/ 1636826 h 1765598"/>
                <a:gd name="connsiteX10" fmla="*/ 1040815 w 1844621"/>
                <a:gd name="connsiteY10" fmla="*/ 1722087 h 1765598"/>
                <a:gd name="connsiteX11" fmla="*/ 1022537 w 1844621"/>
                <a:gd name="connsiteY11" fmla="*/ 1721121 h 1765598"/>
                <a:gd name="connsiteX12" fmla="*/ 1011828 w 1844621"/>
                <a:gd name="connsiteY12" fmla="*/ 1638982 h 1765598"/>
                <a:gd name="connsiteX13" fmla="*/ 807350 w 1844621"/>
                <a:gd name="connsiteY13" fmla="*/ 1636115 h 1765598"/>
                <a:gd name="connsiteX14" fmla="*/ 822430 w 1844621"/>
                <a:gd name="connsiteY14" fmla="*/ 1638864 h 1765598"/>
                <a:gd name="connsiteX15" fmla="*/ 825110 w 1844621"/>
                <a:gd name="connsiteY15" fmla="*/ 1639083 h 1765598"/>
                <a:gd name="connsiteX16" fmla="*/ 811751 w 1844621"/>
                <a:gd name="connsiteY16" fmla="*/ 1734136 h 1765598"/>
                <a:gd name="connsiteX17" fmla="*/ 792774 w 1844621"/>
                <a:gd name="connsiteY17" fmla="*/ 1739833 h 1765598"/>
                <a:gd name="connsiteX18" fmla="*/ 1096827 w 1844621"/>
                <a:gd name="connsiteY18" fmla="*/ 1624033 h 1765598"/>
                <a:gd name="connsiteX19" fmla="*/ 1121385 w 1844621"/>
                <a:gd name="connsiteY19" fmla="*/ 1734155 h 1765598"/>
                <a:gd name="connsiteX20" fmla="*/ 1101928 w 1844621"/>
                <a:gd name="connsiteY20" fmla="*/ 1729603 h 1765598"/>
                <a:gd name="connsiteX21" fmla="*/ 1079265 w 1844621"/>
                <a:gd name="connsiteY21" fmla="*/ 1627978 h 1765598"/>
                <a:gd name="connsiteX22" fmla="*/ 740342 w 1844621"/>
                <a:gd name="connsiteY22" fmla="*/ 1622534 h 1765598"/>
                <a:gd name="connsiteX23" fmla="*/ 749046 w 1844621"/>
                <a:gd name="connsiteY23" fmla="*/ 1625484 h 1765598"/>
                <a:gd name="connsiteX24" fmla="*/ 757767 w 1844621"/>
                <a:gd name="connsiteY24" fmla="*/ 1627074 h 1765598"/>
                <a:gd name="connsiteX25" fmla="*/ 726815 w 1844621"/>
                <a:gd name="connsiteY25" fmla="*/ 1759631 h 1765598"/>
                <a:gd name="connsiteX26" fmla="*/ 706937 w 1844621"/>
                <a:gd name="connsiteY26" fmla="*/ 1765598 h 1765598"/>
                <a:gd name="connsiteX27" fmla="*/ 1162592 w 1844621"/>
                <a:gd name="connsiteY27" fmla="*/ 1605474 h 1765598"/>
                <a:gd name="connsiteX28" fmla="*/ 1211506 w 1844621"/>
                <a:gd name="connsiteY28" fmla="*/ 1758609 h 1765598"/>
                <a:gd name="connsiteX29" fmla="*/ 1193512 w 1844621"/>
                <a:gd name="connsiteY29" fmla="*/ 1751032 h 1765598"/>
                <a:gd name="connsiteX30" fmla="*/ 1189921 w 1844621"/>
                <a:gd name="connsiteY30" fmla="*/ 1750192 h 1765598"/>
                <a:gd name="connsiteX31" fmla="*/ 1145515 w 1844621"/>
                <a:gd name="connsiteY31" fmla="*/ 1611170 h 1765598"/>
                <a:gd name="connsiteX32" fmla="*/ 675637 w 1844621"/>
                <a:gd name="connsiteY32" fmla="*/ 1600604 h 1765598"/>
                <a:gd name="connsiteX33" fmla="*/ 692686 w 1844621"/>
                <a:gd name="connsiteY33" fmla="*/ 1606382 h 1765598"/>
                <a:gd name="connsiteX34" fmla="*/ 641486 w 1844621"/>
                <a:gd name="connsiteY34" fmla="*/ 1761326 h 1765598"/>
                <a:gd name="connsiteX35" fmla="*/ 631383 w 1844621"/>
                <a:gd name="connsiteY35" fmla="*/ 1744623 h 1765598"/>
                <a:gd name="connsiteX36" fmla="*/ 628970 w 1844621"/>
                <a:gd name="connsiteY36" fmla="*/ 1741831 h 1765598"/>
                <a:gd name="connsiteX37" fmla="*/ 1225916 w 1844621"/>
                <a:gd name="connsiteY37" fmla="*/ 1579868 h 1765598"/>
                <a:gd name="connsiteX38" fmla="*/ 1279540 w 1844621"/>
                <a:gd name="connsiteY38" fmla="*/ 1707080 h 1765598"/>
                <a:gd name="connsiteX39" fmla="*/ 1266966 w 1844621"/>
                <a:gd name="connsiteY39" fmla="*/ 1723591 h 1765598"/>
                <a:gd name="connsiteX40" fmla="*/ 1209837 w 1844621"/>
                <a:gd name="connsiteY40" fmla="*/ 1588066 h 1765598"/>
                <a:gd name="connsiteX41" fmla="*/ 610954 w 1844621"/>
                <a:gd name="connsiteY41" fmla="*/ 1578681 h 1765598"/>
                <a:gd name="connsiteX42" fmla="*/ 628059 w 1844621"/>
                <a:gd name="connsiteY42" fmla="*/ 1584478 h 1765598"/>
                <a:gd name="connsiteX43" fmla="*/ 582951 w 1844621"/>
                <a:gd name="connsiteY43" fmla="*/ 1688574 h 1765598"/>
                <a:gd name="connsiteX44" fmla="*/ 569886 w 1844621"/>
                <a:gd name="connsiteY44" fmla="*/ 1673454 h 1765598"/>
                <a:gd name="connsiteX45" fmla="*/ 1286670 w 1844621"/>
                <a:gd name="connsiteY45" fmla="*/ 1548893 h 1765598"/>
                <a:gd name="connsiteX46" fmla="*/ 1333269 w 1844621"/>
                <a:gd name="connsiteY46" fmla="*/ 1636531 h 1765598"/>
                <a:gd name="connsiteX47" fmla="*/ 1321264 w 1844621"/>
                <a:gd name="connsiteY47" fmla="*/ 1652294 h 1765598"/>
                <a:gd name="connsiteX48" fmla="*/ 1270632 w 1844621"/>
                <a:gd name="connsiteY48" fmla="*/ 1557070 h 1765598"/>
                <a:gd name="connsiteX49" fmla="*/ 551444 w 1844621"/>
                <a:gd name="connsiteY49" fmla="*/ 1545001 h 1765598"/>
                <a:gd name="connsiteX50" fmla="*/ 567074 w 1844621"/>
                <a:gd name="connsiteY50" fmla="*/ 1553937 h 1765598"/>
                <a:gd name="connsiteX51" fmla="*/ 524862 w 1844621"/>
                <a:gd name="connsiteY51" fmla="*/ 1631452 h 1765598"/>
                <a:gd name="connsiteX52" fmla="*/ 510642 w 1844621"/>
                <a:gd name="connsiteY52" fmla="*/ 1619926 h 1765598"/>
                <a:gd name="connsiteX53" fmla="*/ 1346034 w 1844621"/>
                <a:gd name="connsiteY53" fmla="*/ 1515267 h 1765598"/>
                <a:gd name="connsiteX54" fmla="*/ 1390051 w 1844621"/>
                <a:gd name="connsiteY54" fmla="*/ 1582679 h 1765598"/>
                <a:gd name="connsiteX55" fmla="*/ 1376613 w 1844621"/>
                <a:gd name="connsiteY55" fmla="*/ 1595021 h 1765598"/>
                <a:gd name="connsiteX56" fmla="*/ 1331552 w 1844621"/>
                <a:gd name="connsiteY56" fmla="*/ 1526010 h 1765598"/>
                <a:gd name="connsiteX57" fmla="*/ 1333983 w 1844621"/>
                <a:gd name="connsiteY57" fmla="*/ 1524770 h 1765598"/>
                <a:gd name="connsiteX58" fmla="*/ 492213 w 1844621"/>
                <a:gd name="connsiteY58" fmla="*/ 1511140 h 1765598"/>
                <a:gd name="connsiteX59" fmla="*/ 507877 w 1844621"/>
                <a:gd name="connsiteY59" fmla="*/ 1520095 h 1765598"/>
                <a:gd name="connsiteX60" fmla="*/ 465615 w 1844621"/>
                <a:gd name="connsiteY60" fmla="*/ 1583429 h 1765598"/>
                <a:gd name="connsiteX61" fmla="*/ 452723 w 1844621"/>
                <a:gd name="connsiteY61" fmla="*/ 1572979 h 1765598"/>
                <a:gd name="connsiteX62" fmla="*/ 451434 w 1844621"/>
                <a:gd name="connsiteY62" fmla="*/ 1572252 h 1765598"/>
                <a:gd name="connsiteX63" fmla="*/ 1399641 w 1844621"/>
                <a:gd name="connsiteY63" fmla="*/ 1472989 h 1765598"/>
                <a:gd name="connsiteX64" fmla="*/ 1447523 w 1844621"/>
                <a:gd name="connsiteY64" fmla="*/ 1533649 h 1765598"/>
                <a:gd name="connsiteX65" fmla="*/ 1433600 w 1844621"/>
                <a:gd name="connsiteY65" fmla="*/ 1542681 h 1765598"/>
                <a:gd name="connsiteX66" fmla="*/ 1432510 w 1844621"/>
                <a:gd name="connsiteY66" fmla="*/ 1543682 h 1765598"/>
                <a:gd name="connsiteX67" fmla="*/ 1385507 w 1844621"/>
                <a:gd name="connsiteY67" fmla="*/ 1484135 h 1765598"/>
                <a:gd name="connsiteX68" fmla="*/ 439084 w 1844621"/>
                <a:gd name="connsiteY68" fmla="*/ 1468240 h 1765598"/>
                <a:gd name="connsiteX69" fmla="*/ 452737 w 1844621"/>
                <a:gd name="connsiteY69" fmla="*/ 1479985 h 1765598"/>
                <a:gd name="connsiteX70" fmla="*/ 401226 w 1844621"/>
                <a:gd name="connsiteY70" fmla="*/ 1543921 h 1765598"/>
                <a:gd name="connsiteX71" fmla="*/ 385335 w 1844621"/>
                <a:gd name="connsiteY71" fmla="*/ 1534955 h 1765598"/>
                <a:gd name="connsiteX72" fmla="*/ 1452700 w 1844621"/>
                <a:gd name="connsiteY72" fmla="*/ 1430017 h 1765598"/>
                <a:gd name="connsiteX73" fmla="*/ 1511505 w 1844621"/>
                <a:gd name="connsiteY73" fmla="*/ 1492141 h 1765598"/>
                <a:gd name="connsiteX74" fmla="*/ 1496150 w 1844621"/>
                <a:gd name="connsiteY74" fmla="*/ 1502102 h 1765598"/>
                <a:gd name="connsiteX75" fmla="*/ 1439119 w 1844621"/>
                <a:gd name="connsiteY75" fmla="*/ 1441854 h 1765598"/>
                <a:gd name="connsiteX76" fmla="*/ 1449687 w 1844621"/>
                <a:gd name="connsiteY76" fmla="*/ 1433519 h 1765598"/>
                <a:gd name="connsiteX77" fmla="*/ 387391 w 1844621"/>
                <a:gd name="connsiteY77" fmla="*/ 1423768 h 1765598"/>
                <a:gd name="connsiteX78" fmla="*/ 401059 w 1844621"/>
                <a:gd name="connsiteY78" fmla="*/ 1435526 h 1765598"/>
                <a:gd name="connsiteX79" fmla="*/ 332463 w 1844621"/>
                <a:gd name="connsiteY79" fmla="*/ 1506560 h 1765598"/>
                <a:gd name="connsiteX80" fmla="*/ 313761 w 1844621"/>
                <a:gd name="connsiteY80" fmla="*/ 1500014 h 1765598"/>
                <a:gd name="connsiteX81" fmla="*/ 1497274 w 1844621"/>
                <a:gd name="connsiteY81" fmla="*/ 1378205 h 1765598"/>
                <a:gd name="connsiteX82" fmla="*/ 1583781 w 1844621"/>
                <a:gd name="connsiteY82" fmla="*/ 1454547 h 1765598"/>
                <a:gd name="connsiteX83" fmla="*/ 1565364 w 1844621"/>
                <a:gd name="connsiteY83" fmla="*/ 1462300 h 1765598"/>
                <a:gd name="connsiteX84" fmla="*/ 1485535 w 1844621"/>
                <a:gd name="connsiteY84" fmla="*/ 1391850 h 1765598"/>
                <a:gd name="connsiteX85" fmla="*/ 342078 w 1844621"/>
                <a:gd name="connsiteY85" fmla="*/ 1372754 h 1765598"/>
                <a:gd name="connsiteX86" fmla="*/ 353236 w 1844621"/>
                <a:gd name="connsiteY86" fmla="*/ 1386902 h 1765598"/>
                <a:gd name="connsiteX87" fmla="*/ 248764 w 1844621"/>
                <a:gd name="connsiteY87" fmla="*/ 1477262 h 1765598"/>
                <a:gd name="connsiteX88" fmla="*/ 229175 w 1844621"/>
                <a:gd name="connsiteY88" fmla="*/ 1470405 h 1765598"/>
                <a:gd name="connsiteX89" fmla="*/ 1541797 w 1844621"/>
                <a:gd name="connsiteY89" fmla="*/ 1326453 h 1765598"/>
                <a:gd name="connsiteX90" fmla="*/ 1671063 w 1844621"/>
                <a:gd name="connsiteY90" fmla="*/ 1421359 h 1765598"/>
                <a:gd name="connsiteX91" fmla="*/ 1652052 w 1844621"/>
                <a:gd name="connsiteY91" fmla="*/ 1425806 h 1765598"/>
                <a:gd name="connsiteX92" fmla="*/ 1648653 w 1844621"/>
                <a:gd name="connsiteY92" fmla="*/ 1427237 h 1765598"/>
                <a:gd name="connsiteX93" fmla="*/ 1530022 w 1844621"/>
                <a:gd name="connsiteY93" fmla="*/ 1340139 h 1765598"/>
                <a:gd name="connsiteX94" fmla="*/ 299862 w 1844621"/>
                <a:gd name="connsiteY94" fmla="*/ 1319225 h 1765598"/>
                <a:gd name="connsiteX95" fmla="*/ 311019 w 1844621"/>
                <a:gd name="connsiteY95" fmla="*/ 1333372 h 1765598"/>
                <a:gd name="connsiteX96" fmla="*/ 178732 w 1844621"/>
                <a:gd name="connsiteY96" fmla="*/ 1428480 h 1765598"/>
                <a:gd name="connsiteX97" fmla="*/ 180377 w 1844621"/>
                <a:gd name="connsiteY97" fmla="*/ 1409027 h 1765598"/>
                <a:gd name="connsiteX98" fmla="*/ 180067 w 1844621"/>
                <a:gd name="connsiteY98" fmla="*/ 1405352 h 1765598"/>
                <a:gd name="connsiteX99" fmla="*/ 1576542 w 1844621"/>
                <a:gd name="connsiteY99" fmla="*/ 1267609 h 1765598"/>
                <a:gd name="connsiteX100" fmla="*/ 1695816 w 1844621"/>
                <a:gd name="connsiteY100" fmla="*/ 1339681 h 1765598"/>
                <a:gd name="connsiteX101" fmla="*/ 1695348 w 1844621"/>
                <a:gd name="connsiteY101" fmla="*/ 1360430 h 1765598"/>
                <a:gd name="connsiteX102" fmla="*/ 1567606 w 1844621"/>
                <a:gd name="connsiteY102" fmla="*/ 1283241 h 1765598"/>
                <a:gd name="connsiteX103" fmla="*/ 263531 w 1844621"/>
                <a:gd name="connsiteY103" fmla="*/ 1261503 h 1765598"/>
                <a:gd name="connsiteX104" fmla="*/ 271723 w 1844621"/>
                <a:gd name="connsiteY104" fmla="*/ 1277570 h 1765598"/>
                <a:gd name="connsiteX105" fmla="*/ 174140 w 1844621"/>
                <a:gd name="connsiteY105" fmla="*/ 1335215 h 1765598"/>
                <a:gd name="connsiteX106" fmla="*/ 172457 w 1844621"/>
                <a:gd name="connsiteY106" fmla="*/ 1315303 h 1765598"/>
                <a:gd name="connsiteX107" fmla="*/ 1610398 w 1844621"/>
                <a:gd name="connsiteY107" fmla="*/ 1208387 h 1765598"/>
                <a:gd name="connsiteX108" fmla="*/ 1697816 w 1844621"/>
                <a:gd name="connsiteY108" fmla="*/ 1251024 h 1765598"/>
                <a:gd name="connsiteX109" fmla="*/ 1697369 w 1844621"/>
                <a:gd name="connsiteY109" fmla="*/ 1270832 h 1765598"/>
                <a:gd name="connsiteX110" fmla="*/ 1601446 w 1844621"/>
                <a:gd name="connsiteY110" fmla="*/ 1224047 h 1765598"/>
                <a:gd name="connsiteX111" fmla="*/ 232566 w 1844621"/>
                <a:gd name="connsiteY111" fmla="*/ 1200770 h 1765598"/>
                <a:gd name="connsiteX112" fmla="*/ 240745 w 1844621"/>
                <a:gd name="connsiteY112" fmla="*/ 1216812 h 1765598"/>
                <a:gd name="connsiteX113" fmla="*/ 160720 w 1844621"/>
                <a:gd name="connsiteY113" fmla="*/ 1254859 h 1765598"/>
                <a:gd name="connsiteX114" fmla="*/ 155991 w 1844621"/>
                <a:gd name="connsiteY114" fmla="*/ 1237178 h 1765598"/>
                <a:gd name="connsiteX115" fmla="*/ 1634958 w 1844621"/>
                <a:gd name="connsiteY115" fmla="*/ 1144690 h 1765598"/>
                <a:gd name="connsiteX116" fmla="*/ 1712099 w 1844621"/>
                <a:gd name="connsiteY116" fmla="*/ 1174082 h 1765598"/>
                <a:gd name="connsiteX117" fmla="*/ 1708482 w 1844621"/>
                <a:gd name="connsiteY117" fmla="*/ 1191966 h 1765598"/>
                <a:gd name="connsiteX118" fmla="*/ 1629176 w 1844621"/>
                <a:gd name="connsiteY118" fmla="*/ 1161750 h 1765598"/>
                <a:gd name="connsiteX119" fmla="*/ 204756 w 1844621"/>
                <a:gd name="connsiteY119" fmla="*/ 1138431 h 1765598"/>
                <a:gd name="connsiteX120" fmla="*/ 210455 w 1844621"/>
                <a:gd name="connsiteY120" fmla="*/ 1155515 h 1765598"/>
                <a:gd name="connsiteX121" fmla="*/ 141015 w 1844621"/>
                <a:gd name="connsiteY121" fmla="*/ 1181182 h 1765598"/>
                <a:gd name="connsiteX122" fmla="*/ 136727 w 1844621"/>
                <a:gd name="connsiteY122" fmla="*/ 1165150 h 1765598"/>
                <a:gd name="connsiteX123" fmla="*/ 136112 w 1844621"/>
                <a:gd name="connsiteY123" fmla="*/ 1163804 h 1765598"/>
                <a:gd name="connsiteX124" fmla="*/ 1656844 w 1844621"/>
                <a:gd name="connsiteY124" fmla="*/ 1080115 h 1765598"/>
                <a:gd name="connsiteX125" fmla="*/ 1729776 w 1844621"/>
                <a:gd name="connsiteY125" fmla="*/ 1100634 h 1765598"/>
                <a:gd name="connsiteX126" fmla="*/ 1723821 w 1844621"/>
                <a:gd name="connsiteY126" fmla="*/ 1116126 h 1765598"/>
                <a:gd name="connsiteX127" fmla="*/ 1723528 w 1844621"/>
                <a:gd name="connsiteY127" fmla="*/ 1117576 h 1765598"/>
                <a:gd name="connsiteX128" fmla="*/ 1651058 w 1844621"/>
                <a:gd name="connsiteY128" fmla="*/ 1097186 h 1765598"/>
                <a:gd name="connsiteX129" fmla="*/ 184625 w 1844621"/>
                <a:gd name="connsiteY129" fmla="*/ 1073110 h 1765598"/>
                <a:gd name="connsiteX130" fmla="*/ 188043 w 1844621"/>
                <a:gd name="connsiteY130" fmla="*/ 1088326 h 1765598"/>
                <a:gd name="connsiteX131" fmla="*/ 188810 w 1844621"/>
                <a:gd name="connsiteY131" fmla="*/ 1090624 h 1765598"/>
                <a:gd name="connsiteX132" fmla="*/ 112145 w 1844621"/>
                <a:gd name="connsiteY132" fmla="*/ 1111372 h 1765598"/>
                <a:gd name="connsiteX133" fmla="*/ 104560 w 1844621"/>
                <a:gd name="connsiteY133" fmla="*/ 1094778 h 1765598"/>
                <a:gd name="connsiteX134" fmla="*/ 1672722 w 1844621"/>
                <a:gd name="connsiteY134" fmla="*/ 1013691 h 1765598"/>
                <a:gd name="connsiteX135" fmla="*/ 1757141 w 1844621"/>
                <a:gd name="connsiteY135" fmla="*/ 1029446 h 1765598"/>
                <a:gd name="connsiteX136" fmla="*/ 1750574 w 1844621"/>
                <a:gd name="connsiteY136" fmla="*/ 1046531 h 1765598"/>
                <a:gd name="connsiteX137" fmla="*/ 1669493 w 1844621"/>
                <a:gd name="connsiteY137" fmla="*/ 1031399 h 1765598"/>
                <a:gd name="connsiteX138" fmla="*/ 170225 w 1844621"/>
                <a:gd name="connsiteY138" fmla="*/ 1006273 h 1765598"/>
                <a:gd name="connsiteX139" fmla="*/ 170936 w 1844621"/>
                <a:gd name="connsiteY139" fmla="*/ 1012170 h 1765598"/>
                <a:gd name="connsiteX140" fmla="*/ 173584 w 1844621"/>
                <a:gd name="connsiteY140" fmla="*/ 1023958 h 1765598"/>
                <a:gd name="connsiteX141" fmla="*/ 78475 w 1844621"/>
                <a:gd name="connsiteY141" fmla="*/ 1040728 h 1765598"/>
                <a:gd name="connsiteX142" fmla="*/ 67193 w 1844621"/>
                <a:gd name="connsiteY142" fmla="*/ 1024440 h 1765598"/>
                <a:gd name="connsiteX143" fmla="*/ 1681368 w 1844621"/>
                <a:gd name="connsiteY143" fmla="*/ 945892 h 1765598"/>
                <a:gd name="connsiteX144" fmla="*/ 1793516 w 1844621"/>
                <a:gd name="connsiteY144" fmla="*/ 956550 h 1765598"/>
                <a:gd name="connsiteX145" fmla="*/ 1783173 w 1844621"/>
                <a:gd name="connsiteY145" fmla="*/ 973649 h 1765598"/>
                <a:gd name="connsiteX146" fmla="*/ 1679909 w 1844621"/>
                <a:gd name="connsiteY146" fmla="*/ 963835 h 1765598"/>
                <a:gd name="connsiteX147" fmla="*/ 162034 w 1844621"/>
                <a:gd name="connsiteY147" fmla="*/ 938372 h 1765598"/>
                <a:gd name="connsiteX148" fmla="*/ 164191 w 1844621"/>
                <a:gd name="connsiteY148" fmla="*/ 956254 h 1765598"/>
                <a:gd name="connsiteX149" fmla="*/ 27981 w 1844621"/>
                <a:gd name="connsiteY149" fmla="*/ 967828 h 1765598"/>
                <a:gd name="connsiteX150" fmla="*/ 16164 w 1844621"/>
                <a:gd name="connsiteY150" fmla="*/ 950767 h 1765598"/>
                <a:gd name="connsiteX151" fmla="*/ 1683923 w 1844621"/>
                <a:gd name="connsiteY151" fmla="*/ 877596 h 1765598"/>
                <a:gd name="connsiteX152" fmla="*/ 1844621 w 1844621"/>
                <a:gd name="connsiteY152" fmla="*/ 878397 h 1765598"/>
                <a:gd name="connsiteX153" fmla="*/ 1831855 w 1844621"/>
                <a:gd name="connsiteY153" fmla="*/ 893168 h 1765598"/>
                <a:gd name="connsiteX154" fmla="*/ 1829946 w 1844621"/>
                <a:gd name="connsiteY154" fmla="*/ 896325 h 1765598"/>
                <a:gd name="connsiteX155" fmla="*/ 1684266 w 1844621"/>
                <a:gd name="connsiteY155" fmla="*/ 895598 h 1765598"/>
                <a:gd name="connsiteX156" fmla="*/ 14676 w 1844621"/>
                <a:gd name="connsiteY156" fmla="*/ 869273 h 1765598"/>
                <a:gd name="connsiteX157" fmla="*/ 160356 w 1844621"/>
                <a:gd name="connsiteY157" fmla="*/ 869999 h 1765598"/>
                <a:gd name="connsiteX158" fmla="*/ 160699 w 1844621"/>
                <a:gd name="connsiteY158" fmla="*/ 888001 h 1765598"/>
                <a:gd name="connsiteX159" fmla="*/ 0 w 1844621"/>
                <a:gd name="connsiteY159" fmla="*/ 887200 h 1765598"/>
                <a:gd name="connsiteX160" fmla="*/ 12766 w 1844621"/>
                <a:gd name="connsiteY160" fmla="*/ 872429 h 1765598"/>
                <a:gd name="connsiteX161" fmla="*/ 1816638 w 1844621"/>
                <a:gd name="connsiteY161" fmla="*/ 797770 h 1765598"/>
                <a:gd name="connsiteX162" fmla="*/ 1828455 w 1844621"/>
                <a:gd name="connsiteY162" fmla="*/ 814831 h 1765598"/>
                <a:gd name="connsiteX163" fmla="*/ 1682588 w 1844621"/>
                <a:gd name="connsiteY163" fmla="*/ 827227 h 1765598"/>
                <a:gd name="connsiteX164" fmla="*/ 1680430 w 1844621"/>
                <a:gd name="connsiteY164" fmla="*/ 809345 h 1765598"/>
                <a:gd name="connsiteX165" fmla="*/ 61447 w 1844621"/>
                <a:gd name="connsiteY165" fmla="*/ 791950 h 1765598"/>
                <a:gd name="connsiteX166" fmla="*/ 164713 w 1844621"/>
                <a:gd name="connsiteY166" fmla="*/ 801763 h 1765598"/>
                <a:gd name="connsiteX167" fmla="*/ 163253 w 1844621"/>
                <a:gd name="connsiteY167" fmla="*/ 819705 h 1765598"/>
                <a:gd name="connsiteX168" fmla="*/ 51105 w 1844621"/>
                <a:gd name="connsiteY168" fmla="*/ 809048 h 1765598"/>
                <a:gd name="connsiteX169" fmla="*/ 1766145 w 1844621"/>
                <a:gd name="connsiteY169" fmla="*/ 724870 h 1765598"/>
                <a:gd name="connsiteX170" fmla="*/ 1777427 w 1844621"/>
                <a:gd name="connsiteY170" fmla="*/ 741158 h 1765598"/>
                <a:gd name="connsiteX171" fmla="*/ 1674396 w 1844621"/>
                <a:gd name="connsiteY171" fmla="*/ 759325 h 1765598"/>
                <a:gd name="connsiteX172" fmla="*/ 1673685 w 1844621"/>
                <a:gd name="connsiteY172" fmla="*/ 753429 h 1765598"/>
                <a:gd name="connsiteX173" fmla="*/ 1670588 w 1844621"/>
                <a:gd name="connsiteY173" fmla="*/ 741719 h 1765598"/>
                <a:gd name="connsiteX174" fmla="*/ 94047 w 1844621"/>
                <a:gd name="connsiteY174" fmla="*/ 719066 h 1765598"/>
                <a:gd name="connsiteX175" fmla="*/ 175129 w 1844621"/>
                <a:gd name="connsiteY175" fmla="*/ 734198 h 1765598"/>
                <a:gd name="connsiteX176" fmla="*/ 171900 w 1844621"/>
                <a:gd name="connsiteY176" fmla="*/ 751906 h 1765598"/>
                <a:gd name="connsiteX177" fmla="*/ 87480 w 1844621"/>
                <a:gd name="connsiteY177" fmla="*/ 736151 h 1765598"/>
                <a:gd name="connsiteX178" fmla="*/ 1732475 w 1844621"/>
                <a:gd name="connsiteY178" fmla="*/ 654227 h 1765598"/>
                <a:gd name="connsiteX179" fmla="*/ 1740061 w 1844621"/>
                <a:gd name="connsiteY179" fmla="*/ 670822 h 1765598"/>
                <a:gd name="connsiteX180" fmla="*/ 1657733 w 1844621"/>
                <a:gd name="connsiteY180" fmla="*/ 693102 h 1765598"/>
                <a:gd name="connsiteX181" fmla="*/ 1653131 w 1844621"/>
                <a:gd name="connsiteY181" fmla="*/ 675699 h 1765598"/>
                <a:gd name="connsiteX182" fmla="*/ 121093 w 1844621"/>
                <a:gd name="connsiteY182" fmla="*/ 648021 h 1765598"/>
                <a:gd name="connsiteX183" fmla="*/ 193564 w 1844621"/>
                <a:gd name="connsiteY183" fmla="*/ 668412 h 1765598"/>
                <a:gd name="connsiteX184" fmla="*/ 187778 w 1844621"/>
                <a:gd name="connsiteY184" fmla="*/ 685483 h 1765598"/>
                <a:gd name="connsiteX185" fmla="*/ 114844 w 1844621"/>
                <a:gd name="connsiteY185" fmla="*/ 664963 h 1765598"/>
                <a:gd name="connsiteX186" fmla="*/ 120799 w 1844621"/>
                <a:gd name="connsiteY186" fmla="*/ 649471 h 1765598"/>
                <a:gd name="connsiteX187" fmla="*/ 1703605 w 1844621"/>
                <a:gd name="connsiteY187" fmla="*/ 584417 h 1765598"/>
                <a:gd name="connsiteX188" fmla="*/ 1707892 w 1844621"/>
                <a:gd name="connsiteY188" fmla="*/ 600448 h 1765598"/>
                <a:gd name="connsiteX189" fmla="*/ 1708508 w 1844621"/>
                <a:gd name="connsiteY189" fmla="*/ 601796 h 1765598"/>
                <a:gd name="connsiteX190" fmla="*/ 1640259 w 1844621"/>
                <a:gd name="connsiteY190" fmla="*/ 627022 h 1765598"/>
                <a:gd name="connsiteX191" fmla="*/ 1639049 w 1844621"/>
                <a:gd name="connsiteY191" fmla="*/ 622444 h 1765598"/>
                <a:gd name="connsiteX192" fmla="*/ 1633440 w 1844621"/>
                <a:gd name="connsiteY192" fmla="*/ 610352 h 1765598"/>
                <a:gd name="connsiteX193" fmla="*/ 136138 w 1844621"/>
                <a:gd name="connsiteY193" fmla="*/ 573632 h 1765598"/>
                <a:gd name="connsiteX194" fmla="*/ 215446 w 1844621"/>
                <a:gd name="connsiteY194" fmla="*/ 603848 h 1765598"/>
                <a:gd name="connsiteX195" fmla="*/ 209665 w 1844621"/>
                <a:gd name="connsiteY195" fmla="*/ 620908 h 1765598"/>
                <a:gd name="connsiteX196" fmla="*/ 132521 w 1844621"/>
                <a:gd name="connsiteY196" fmla="*/ 591516 h 1765598"/>
                <a:gd name="connsiteX197" fmla="*/ 1683900 w 1844621"/>
                <a:gd name="connsiteY197" fmla="*/ 510741 h 1765598"/>
                <a:gd name="connsiteX198" fmla="*/ 1688629 w 1844621"/>
                <a:gd name="connsiteY198" fmla="*/ 528423 h 1765598"/>
                <a:gd name="connsiteX199" fmla="*/ 1612275 w 1844621"/>
                <a:gd name="connsiteY199" fmla="*/ 564725 h 1765598"/>
                <a:gd name="connsiteX200" fmla="*/ 1604700 w 1844621"/>
                <a:gd name="connsiteY200" fmla="*/ 548396 h 1765598"/>
                <a:gd name="connsiteX201" fmla="*/ 147252 w 1844621"/>
                <a:gd name="connsiteY201" fmla="*/ 494765 h 1765598"/>
                <a:gd name="connsiteX202" fmla="*/ 243177 w 1844621"/>
                <a:gd name="connsiteY202" fmla="*/ 541551 h 1765598"/>
                <a:gd name="connsiteX203" fmla="*/ 234224 w 1844621"/>
                <a:gd name="connsiteY203" fmla="*/ 557210 h 1765598"/>
                <a:gd name="connsiteX204" fmla="*/ 146805 w 1844621"/>
                <a:gd name="connsiteY204" fmla="*/ 514573 h 1765598"/>
                <a:gd name="connsiteX205" fmla="*/ 1670480 w 1844621"/>
                <a:gd name="connsiteY205" fmla="*/ 430384 h 1765598"/>
                <a:gd name="connsiteX206" fmla="*/ 1672163 w 1844621"/>
                <a:gd name="connsiteY206" fmla="*/ 450296 h 1765598"/>
                <a:gd name="connsiteX207" fmla="*/ 1583450 w 1844621"/>
                <a:gd name="connsiteY207" fmla="*/ 502701 h 1765598"/>
                <a:gd name="connsiteX208" fmla="*/ 1573155 w 1844621"/>
                <a:gd name="connsiteY208" fmla="*/ 487877 h 1765598"/>
                <a:gd name="connsiteX209" fmla="*/ 149273 w 1844621"/>
                <a:gd name="connsiteY209" fmla="*/ 405169 h 1765598"/>
                <a:gd name="connsiteX210" fmla="*/ 277016 w 1844621"/>
                <a:gd name="connsiteY210" fmla="*/ 482359 h 1765598"/>
                <a:gd name="connsiteX211" fmla="*/ 268080 w 1844621"/>
                <a:gd name="connsiteY211" fmla="*/ 497989 h 1765598"/>
                <a:gd name="connsiteX212" fmla="*/ 148805 w 1844621"/>
                <a:gd name="connsiteY212" fmla="*/ 425916 h 1765598"/>
                <a:gd name="connsiteX213" fmla="*/ 195968 w 1844621"/>
                <a:gd name="connsiteY213" fmla="*/ 338361 h 1765598"/>
                <a:gd name="connsiteX214" fmla="*/ 314600 w 1844621"/>
                <a:gd name="connsiteY214" fmla="*/ 425459 h 1765598"/>
                <a:gd name="connsiteX215" fmla="*/ 302826 w 1844621"/>
                <a:gd name="connsiteY215" fmla="*/ 439145 h 1765598"/>
                <a:gd name="connsiteX216" fmla="*/ 173559 w 1844621"/>
                <a:gd name="connsiteY216" fmla="*/ 344239 h 1765598"/>
                <a:gd name="connsiteX217" fmla="*/ 192568 w 1844621"/>
                <a:gd name="connsiteY217" fmla="*/ 339792 h 1765598"/>
                <a:gd name="connsiteX218" fmla="*/ 1665887 w 1844621"/>
                <a:gd name="connsiteY218" fmla="*/ 337121 h 1765598"/>
                <a:gd name="connsiteX219" fmla="*/ 1664242 w 1844621"/>
                <a:gd name="connsiteY219" fmla="*/ 356571 h 1765598"/>
                <a:gd name="connsiteX220" fmla="*/ 1664553 w 1844621"/>
                <a:gd name="connsiteY220" fmla="*/ 360248 h 1765598"/>
                <a:gd name="connsiteX221" fmla="*/ 1544474 w 1844621"/>
                <a:gd name="connsiteY221" fmla="*/ 446578 h 1765598"/>
                <a:gd name="connsiteX222" fmla="*/ 1534206 w 1844621"/>
                <a:gd name="connsiteY222" fmla="*/ 431793 h 1765598"/>
                <a:gd name="connsiteX223" fmla="*/ 279257 w 1844621"/>
                <a:gd name="connsiteY223" fmla="*/ 303297 h 1765598"/>
                <a:gd name="connsiteX224" fmla="*/ 359087 w 1844621"/>
                <a:gd name="connsiteY224" fmla="*/ 373748 h 1765598"/>
                <a:gd name="connsiteX225" fmla="*/ 347347 w 1844621"/>
                <a:gd name="connsiteY225" fmla="*/ 387394 h 1765598"/>
                <a:gd name="connsiteX226" fmla="*/ 260839 w 1844621"/>
                <a:gd name="connsiteY226" fmla="*/ 311051 h 1765598"/>
                <a:gd name="connsiteX227" fmla="*/ 1595859 w 1844621"/>
                <a:gd name="connsiteY227" fmla="*/ 288337 h 1765598"/>
                <a:gd name="connsiteX228" fmla="*/ 1615448 w 1844621"/>
                <a:gd name="connsiteY228" fmla="*/ 295194 h 1765598"/>
                <a:gd name="connsiteX229" fmla="*/ 1504459 w 1844621"/>
                <a:gd name="connsiteY229" fmla="*/ 391189 h 1765598"/>
                <a:gd name="connsiteX230" fmla="*/ 1491819 w 1844621"/>
                <a:gd name="connsiteY230" fmla="*/ 378322 h 1765598"/>
                <a:gd name="connsiteX231" fmla="*/ 348471 w 1844621"/>
                <a:gd name="connsiteY231" fmla="*/ 263494 h 1765598"/>
                <a:gd name="connsiteX232" fmla="*/ 405504 w 1844621"/>
                <a:gd name="connsiteY232" fmla="*/ 323744 h 1765598"/>
                <a:gd name="connsiteX233" fmla="*/ 394934 w 1844621"/>
                <a:gd name="connsiteY233" fmla="*/ 332080 h 1765598"/>
                <a:gd name="connsiteX234" fmla="*/ 391923 w 1844621"/>
                <a:gd name="connsiteY234" fmla="*/ 335581 h 1765598"/>
                <a:gd name="connsiteX235" fmla="*/ 333116 w 1844621"/>
                <a:gd name="connsiteY235" fmla="*/ 273456 h 1765598"/>
                <a:gd name="connsiteX236" fmla="*/ 1512159 w 1844621"/>
                <a:gd name="connsiteY236" fmla="*/ 259039 h 1765598"/>
                <a:gd name="connsiteX237" fmla="*/ 1530860 w 1844621"/>
                <a:gd name="connsiteY237" fmla="*/ 265585 h 1765598"/>
                <a:gd name="connsiteX238" fmla="*/ 1456606 w 1844621"/>
                <a:gd name="connsiteY238" fmla="*/ 342477 h 1765598"/>
                <a:gd name="connsiteX239" fmla="*/ 1443988 w 1844621"/>
                <a:gd name="connsiteY239" fmla="*/ 329632 h 1765598"/>
                <a:gd name="connsiteX240" fmla="*/ 412110 w 1844621"/>
                <a:gd name="connsiteY240" fmla="*/ 221916 h 1765598"/>
                <a:gd name="connsiteX241" fmla="*/ 459114 w 1844621"/>
                <a:gd name="connsiteY241" fmla="*/ 281464 h 1765598"/>
                <a:gd name="connsiteX242" fmla="*/ 444980 w 1844621"/>
                <a:gd name="connsiteY242" fmla="*/ 292610 h 1765598"/>
                <a:gd name="connsiteX243" fmla="*/ 397097 w 1844621"/>
                <a:gd name="connsiteY243" fmla="*/ 231949 h 1765598"/>
                <a:gd name="connsiteX244" fmla="*/ 411019 w 1844621"/>
                <a:gd name="connsiteY244" fmla="*/ 222917 h 1765598"/>
                <a:gd name="connsiteX245" fmla="*/ 1443396 w 1844621"/>
                <a:gd name="connsiteY245" fmla="*/ 221678 h 1765598"/>
                <a:gd name="connsiteX246" fmla="*/ 1459286 w 1844621"/>
                <a:gd name="connsiteY246" fmla="*/ 230644 h 1765598"/>
                <a:gd name="connsiteX247" fmla="*/ 1406897 w 1844621"/>
                <a:gd name="connsiteY247" fmla="*/ 295670 h 1765598"/>
                <a:gd name="connsiteX248" fmla="*/ 1392300 w 1844621"/>
                <a:gd name="connsiteY248" fmla="*/ 285098 h 1765598"/>
                <a:gd name="connsiteX249" fmla="*/ 1379005 w 1844621"/>
                <a:gd name="connsiteY249" fmla="*/ 182170 h 1765598"/>
                <a:gd name="connsiteX250" fmla="*/ 1391896 w 1844621"/>
                <a:gd name="connsiteY250" fmla="*/ 192619 h 1765598"/>
                <a:gd name="connsiteX251" fmla="*/ 1393186 w 1844621"/>
                <a:gd name="connsiteY251" fmla="*/ 193347 h 1765598"/>
                <a:gd name="connsiteX252" fmla="*/ 1351622 w 1844621"/>
                <a:gd name="connsiteY252" fmla="*/ 255636 h 1765598"/>
                <a:gd name="connsiteX253" fmla="*/ 1337034 w 1844621"/>
                <a:gd name="connsiteY253" fmla="*/ 245070 h 1765598"/>
                <a:gd name="connsiteX254" fmla="*/ 468008 w 1844621"/>
                <a:gd name="connsiteY254" fmla="*/ 170577 h 1765598"/>
                <a:gd name="connsiteX255" fmla="*/ 513069 w 1844621"/>
                <a:gd name="connsiteY255" fmla="*/ 239589 h 1765598"/>
                <a:gd name="connsiteX256" fmla="*/ 510638 w 1844621"/>
                <a:gd name="connsiteY256" fmla="*/ 240828 h 1765598"/>
                <a:gd name="connsiteX257" fmla="*/ 498586 w 1844621"/>
                <a:gd name="connsiteY257" fmla="*/ 250333 h 1765598"/>
                <a:gd name="connsiteX258" fmla="*/ 454568 w 1844621"/>
                <a:gd name="connsiteY258" fmla="*/ 182920 h 1765598"/>
                <a:gd name="connsiteX259" fmla="*/ 1319759 w 1844621"/>
                <a:gd name="connsiteY259" fmla="*/ 134146 h 1765598"/>
                <a:gd name="connsiteX260" fmla="*/ 1333978 w 1844621"/>
                <a:gd name="connsiteY260" fmla="*/ 145672 h 1765598"/>
                <a:gd name="connsiteX261" fmla="*/ 1294036 w 1844621"/>
                <a:gd name="connsiteY261" fmla="*/ 219016 h 1765598"/>
                <a:gd name="connsiteX262" fmla="*/ 1277891 w 1844621"/>
                <a:gd name="connsiteY262" fmla="*/ 211027 h 1765598"/>
                <a:gd name="connsiteX263" fmla="*/ 523355 w 1844621"/>
                <a:gd name="connsiteY263" fmla="*/ 113305 h 1765598"/>
                <a:gd name="connsiteX264" fmla="*/ 573987 w 1844621"/>
                <a:gd name="connsiteY264" fmla="*/ 208530 h 1765598"/>
                <a:gd name="connsiteX265" fmla="*/ 557949 w 1844621"/>
                <a:gd name="connsiteY265" fmla="*/ 216707 h 1765598"/>
                <a:gd name="connsiteX266" fmla="*/ 511350 w 1844621"/>
                <a:gd name="connsiteY266" fmla="*/ 129068 h 1765598"/>
                <a:gd name="connsiteX267" fmla="*/ 1261668 w 1844621"/>
                <a:gd name="connsiteY267" fmla="*/ 77024 h 1765598"/>
                <a:gd name="connsiteX268" fmla="*/ 1274734 w 1844621"/>
                <a:gd name="connsiteY268" fmla="*/ 92144 h 1765598"/>
                <a:gd name="connsiteX269" fmla="*/ 1232872 w 1844621"/>
                <a:gd name="connsiteY269" fmla="*/ 188750 h 1765598"/>
                <a:gd name="connsiteX270" fmla="*/ 1216718 w 1844621"/>
                <a:gd name="connsiteY270" fmla="*/ 180757 h 1765598"/>
                <a:gd name="connsiteX271" fmla="*/ 879964 w 1844621"/>
                <a:gd name="connsiteY271" fmla="*/ 47539 h 1765598"/>
                <a:gd name="connsiteX272" fmla="*/ 896536 w 1844621"/>
                <a:gd name="connsiteY272" fmla="*/ 48415 h 1765598"/>
                <a:gd name="connsiteX273" fmla="*/ 898006 w 1844621"/>
                <a:gd name="connsiteY273" fmla="*/ 48246 h 1765598"/>
                <a:gd name="connsiteX274" fmla="*/ 900930 w 1844621"/>
                <a:gd name="connsiteY274" fmla="*/ 121496 h 1765598"/>
                <a:gd name="connsiteX275" fmla="*/ 882930 w 1844621"/>
                <a:gd name="connsiteY275" fmla="*/ 121839 h 1765598"/>
                <a:gd name="connsiteX276" fmla="*/ 803804 w 1844621"/>
                <a:gd name="connsiteY276" fmla="*/ 43511 h 1765598"/>
                <a:gd name="connsiteX277" fmla="*/ 822082 w 1844621"/>
                <a:gd name="connsiteY277" fmla="*/ 44478 h 1765598"/>
                <a:gd name="connsiteX278" fmla="*/ 832792 w 1844621"/>
                <a:gd name="connsiteY278" fmla="*/ 126618 h 1765598"/>
                <a:gd name="connsiteX279" fmla="*/ 814920 w 1844621"/>
                <a:gd name="connsiteY279" fmla="*/ 128774 h 1765598"/>
                <a:gd name="connsiteX280" fmla="*/ 577653 w 1844621"/>
                <a:gd name="connsiteY280" fmla="*/ 42008 h 1765598"/>
                <a:gd name="connsiteX281" fmla="*/ 634782 w 1844621"/>
                <a:gd name="connsiteY281" fmla="*/ 177534 h 1765598"/>
                <a:gd name="connsiteX282" fmla="*/ 618704 w 1844621"/>
                <a:gd name="connsiteY282" fmla="*/ 185731 h 1765598"/>
                <a:gd name="connsiteX283" fmla="*/ 565079 w 1844621"/>
                <a:gd name="connsiteY283" fmla="*/ 58518 h 1765598"/>
                <a:gd name="connsiteX284" fmla="*/ 973404 w 1844621"/>
                <a:gd name="connsiteY284" fmla="*/ 39567 h 1765598"/>
                <a:gd name="connsiteX285" fmla="*/ 969228 w 1844621"/>
                <a:gd name="connsiteY285" fmla="*/ 123258 h 1765598"/>
                <a:gd name="connsiteX286" fmla="*/ 951312 w 1844621"/>
                <a:gd name="connsiteY286" fmla="*/ 121130 h 1765598"/>
                <a:gd name="connsiteX287" fmla="*/ 955278 w 1844621"/>
                <a:gd name="connsiteY287" fmla="*/ 41654 h 1765598"/>
                <a:gd name="connsiteX288" fmla="*/ 723233 w 1844621"/>
                <a:gd name="connsiteY288" fmla="*/ 31443 h 1765598"/>
                <a:gd name="connsiteX289" fmla="*/ 742691 w 1844621"/>
                <a:gd name="connsiteY289" fmla="*/ 35995 h 1765598"/>
                <a:gd name="connsiteX290" fmla="*/ 765354 w 1844621"/>
                <a:gd name="connsiteY290" fmla="*/ 137622 h 1765598"/>
                <a:gd name="connsiteX291" fmla="*/ 747791 w 1844621"/>
                <a:gd name="connsiteY291" fmla="*/ 141567 h 1765598"/>
                <a:gd name="connsiteX292" fmla="*/ 1051847 w 1844621"/>
                <a:gd name="connsiteY292" fmla="*/ 25765 h 1765598"/>
                <a:gd name="connsiteX293" fmla="*/ 1037014 w 1844621"/>
                <a:gd name="connsiteY293" fmla="*/ 131308 h 1765598"/>
                <a:gd name="connsiteX294" fmla="*/ 1019135 w 1844621"/>
                <a:gd name="connsiteY294" fmla="*/ 129184 h 1765598"/>
                <a:gd name="connsiteX295" fmla="*/ 1032869 w 1844621"/>
                <a:gd name="connsiteY295" fmla="*/ 31462 h 1765598"/>
                <a:gd name="connsiteX296" fmla="*/ 633115 w 1844621"/>
                <a:gd name="connsiteY296" fmla="*/ 6990 h 1765598"/>
                <a:gd name="connsiteX297" fmla="*/ 651107 w 1844621"/>
                <a:gd name="connsiteY297" fmla="*/ 14566 h 1765598"/>
                <a:gd name="connsiteX298" fmla="*/ 654699 w 1844621"/>
                <a:gd name="connsiteY298" fmla="*/ 15406 h 1765598"/>
                <a:gd name="connsiteX299" fmla="*/ 699105 w 1844621"/>
                <a:gd name="connsiteY299" fmla="*/ 154429 h 1765598"/>
                <a:gd name="connsiteX300" fmla="*/ 682029 w 1844621"/>
                <a:gd name="connsiteY300" fmla="*/ 160125 h 1765598"/>
                <a:gd name="connsiteX301" fmla="*/ 1203134 w 1844621"/>
                <a:gd name="connsiteY301" fmla="*/ 4273 h 1765598"/>
                <a:gd name="connsiteX302" fmla="*/ 1213236 w 1844621"/>
                <a:gd name="connsiteY302" fmla="*/ 20976 h 1765598"/>
                <a:gd name="connsiteX303" fmla="*/ 1215649 w 1844621"/>
                <a:gd name="connsiteY303" fmla="*/ 23769 h 1765598"/>
                <a:gd name="connsiteX304" fmla="*/ 1169442 w 1844621"/>
                <a:gd name="connsiteY304" fmla="*/ 163605 h 1765598"/>
                <a:gd name="connsiteX305" fmla="*/ 1152188 w 1844621"/>
                <a:gd name="connsiteY305" fmla="*/ 158449 h 1765598"/>
                <a:gd name="connsiteX306" fmla="*/ 1137683 w 1844621"/>
                <a:gd name="connsiteY306" fmla="*/ 0 h 1765598"/>
                <a:gd name="connsiteX307" fmla="*/ 1104046 w 1844621"/>
                <a:gd name="connsiteY307" fmla="*/ 144062 h 1765598"/>
                <a:gd name="connsiteX308" fmla="*/ 1086767 w 1844621"/>
                <a:gd name="connsiteY308" fmla="*/ 138898 h 1765598"/>
                <a:gd name="connsiteX309" fmla="*/ 1117806 w 1844621"/>
                <a:gd name="connsiteY309" fmla="*/ 5966 h 17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1844621" h="1765598">
                  <a:moveTo>
                    <a:pt x="961691" y="1643760"/>
                  </a:moveTo>
                  <a:lnTo>
                    <a:pt x="964657" y="1718060"/>
                  </a:lnTo>
                  <a:lnTo>
                    <a:pt x="948083" y="1717184"/>
                  </a:lnTo>
                  <a:lnTo>
                    <a:pt x="946614" y="1717353"/>
                  </a:lnTo>
                  <a:lnTo>
                    <a:pt x="943691" y="1644103"/>
                  </a:lnTo>
                  <a:close/>
                  <a:moveTo>
                    <a:pt x="875350" y="1643169"/>
                  </a:moveTo>
                  <a:lnTo>
                    <a:pt x="893299" y="1644629"/>
                  </a:lnTo>
                  <a:lnTo>
                    <a:pt x="889341" y="1723945"/>
                  </a:lnTo>
                  <a:lnTo>
                    <a:pt x="871214" y="1726031"/>
                  </a:lnTo>
                  <a:close/>
                  <a:moveTo>
                    <a:pt x="1029699" y="1636826"/>
                  </a:moveTo>
                  <a:lnTo>
                    <a:pt x="1040815" y="1722087"/>
                  </a:lnTo>
                  <a:lnTo>
                    <a:pt x="1022537" y="1721121"/>
                  </a:lnTo>
                  <a:lnTo>
                    <a:pt x="1011828" y="1638982"/>
                  </a:lnTo>
                  <a:close/>
                  <a:moveTo>
                    <a:pt x="807350" y="1636115"/>
                  </a:moveTo>
                  <a:lnTo>
                    <a:pt x="822430" y="1638864"/>
                  </a:lnTo>
                  <a:lnTo>
                    <a:pt x="825110" y="1639083"/>
                  </a:lnTo>
                  <a:lnTo>
                    <a:pt x="811751" y="1734136"/>
                  </a:lnTo>
                  <a:lnTo>
                    <a:pt x="792774" y="1739833"/>
                  </a:lnTo>
                  <a:close/>
                  <a:moveTo>
                    <a:pt x="1096827" y="1624033"/>
                  </a:moveTo>
                  <a:lnTo>
                    <a:pt x="1121385" y="1734155"/>
                  </a:lnTo>
                  <a:lnTo>
                    <a:pt x="1101928" y="1729603"/>
                  </a:lnTo>
                  <a:lnTo>
                    <a:pt x="1079265" y="1627978"/>
                  </a:lnTo>
                  <a:close/>
                  <a:moveTo>
                    <a:pt x="740342" y="1622534"/>
                  </a:moveTo>
                  <a:lnTo>
                    <a:pt x="749046" y="1625484"/>
                  </a:lnTo>
                  <a:lnTo>
                    <a:pt x="757767" y="1627074"/>
                  </a:lnTo>
                  <a:lnTo>
                    <a:pt x="726815" y="1759631"/>
                  </a:lnTo>
                  <a:lnTo>
                    <a:pt x="706937" y="1765598"/>
                  </a:lnTo>
                  <a:close/>
                  <a:moveTo>
                    <a:pt x="1162592" y="1605474"/>
                  </a:moveTo>
                  <a:lnTo>
                    <a:pt x="1211506" y="1758609"/>
                  </a:lnTo>
                  <a:lnTo>
                    <a:pt x="1193512" y="1751032"/>
                  </a:lnTo>
                  <a:lnTo>
                    <a:pt x="1189921" y="1750192"/>
                  </a:lnTo>
                  <a:lnTo>
                    <a:pt x="1145515" y="1611170"/>
                  </a:lnTo>
                  <a:close/>
                  <a:moveTo>
                    <a:pt x="675637" y="1600604"/>
                  </a:moveTo>
                  <a:lnTo>
                    <a:pt x="692686" y="1606382"/>
                  </a:lnTo>
                  <a:lnTo>
                    <a:pt x="641486" y="1761326"/>
                  </a:lnTo>
                  <a:lnTo>
                    <a:pt x="631383" y="1744623"/>
                  </a:lnTo>
                  <a:lnTo>
                    <a:pt x="628970" y="1741831"/>
                  </a:lnTo>
                  <a:close/>
                  <a:moveTo>
                    <a:pt x="1225916" y="1579868"/>
                  </a:moveTo>
                  <a:lnTo>
                    <a:pt x="1279540" y="1707080"/>
                  </a:lnTo>
                  <a:lnTo>
                    <a:pt x="1266966" y="1723591"/>
                  </a:lnTo>
                  <a:lnTo>
                    <a:pt x="1209837" y="1588066"/>
                  </a:lnTo>
                  <a:close/>
                  <a:moveTo>
                    <a:pt x="610954" y="1578681"/>
                  </a:moveTo>
                  <a:lnTo>
                    <a:pt x="628059" y="1584478"/>
                  </a:lnTo>
                  <a:lnTo>
                    <a:pt x="582951" y="1688574"/>
                  </a:lnTo>
                  <a:lnTo>
                    <a:pt x="569886" y="1673454"/>
                  </a:lnTo>
                  <a:close/>
                  <a:moveTo>
                    <a:pt x="1286670" y="1548893"/>
                  </a:moveTo>
                  <a:lnTo>
                    <a:pt x="1333269" y="1636531"/>
                  </a:lnTo>
                  <a:lnTo>
                    <a:pt x="1321264" y="1652294"/>
                  </a:lnTo>
                  <a:lnTo>
                    <a:pt x="1270632" y="1557070"/>
                  </a:lnTo>
                  <a:close/>
                  <a:moveTo>
                    <a:pt x="551444" y="1545001"/>
                  </a:moveTo>
                  <a:lnTo>
                    <a:pt x="567074" y="1553937"/>
                  </a:lnTo>
                  <a:lnTo>
                    <a:pt x="524862" y="1631452"/>
                  </a:lnTo>
                  <a:lnTo>
                    <a:pt x="510642" y="1619926"/>
                  </a:lnTo>
                  <a:close/>
                  <a:moveTo>
                    <a:pt x="1346034" y="1515267"/>
                  </a:moveTo>
                  <a:lnTo>
                    <a:pt x="1390051" y="1582679"/>
                  </a:lnTo>
                  <a:lnTo>
                    <a:pt x="1376613" y="1595021"/>
                  </a:lnTo>
                  <a:lnTo>
                    <a:pt x="1331552" y="1526010"/>
                  </a:lnTo>
                  <a:lnTo>
                    <a:pt x="1333983" y="1524770"/>
                  </a:lnTo>
                  <a:close/>
                  <a:moveTo>
                    <a:pt x="492213" y="1511140"/>
                  </a:moveTo>
                  <a:lnTo>
                    <a:pt x="507877" y="1520095"/>
                  </a:lnTo>
                  <a:lnTo>
                    <a:pt x="465615" y="1583429"/>
                  </a:lnTo>
                  <a:lnTo>
                    <a:pt x="452723" y="1572979"/>
                  </a:lnTo>
                  <a:lnTo>
                    <a:pt x="451434" y="1572252"/>
                  </a:lnTo>
                  <a:close/>
                  <a:moveTo>
                    <a:pt x="1399641" y="1472989"/>
                  </a:moveTo>
                  <a:lnTo>
                    <a:pt x="1447523" y="1533649"/>
                  </a:lnTo>
                  <a:lnTo>
                    <a:pt x="1433600" y="1542681"/>
                  </a:lnTo>
                  <a:lnTo>
                    <a:pt x="1432510" y="1543682"/>
                  </a:lnTo>
                  <a:lnTo>
                    <a:pt x="1385507" y="1484135"/>
                  </a:lnTo>
                  <a:close/>
                  <a:moveTo>
                    <a:pt x="439084" y="1468240"/>
                  </a:moveTo>
                  <a:lnTo>
                    <a:pt x="452737" y="1479985"/>
                  </a:lnTo>
                  <a:lnTo>
                    <a:pt x="401226" y="1543921"/>
                  </a:lnTo>
                  <a:lnTo>
                    <a:pt x="385335" y="1534955"/>
                  </a:lnTo>
                  <a:close/>
                  <a:moveTo>
                    <a:pt x="1452700" y="1430017"/>
                  </a:moveTo>
                  <a:lnTo>
                    <a:pt x="1511505" y="1492141"/>
                  </a:lnTo>
                  <a:lnTo>
                    <a:pt x="1496150" y="1502102"/>
                  </a:lnTo>
                  <a:lnTo>
                    <a:pt x="1439119" y="1441854"/>
                  </a:lnTo>
                  <a:lnTo>
                    <a:pt x="1449687" y="1433519"/>
                  </a:lnTo>
                  <a:close/>
                  <a:moveTo>
                    <a:pt x="387391" y="1423768"/>
                  </a:moveTo>
                  <a:lnTo>
                    <a:pt x="401059" y="1435526"/>
                  </a:lnTo>
                  <a:lnTo>
                    <a:pt x="332463" y="1506560"/>
                  </a:lnTo>
                  <a:lnTo>
                    <a:pt x="313761" y="1500014"/>
                  </a:lnTo>
                  <a:close/>
                  <a:moveTo>
                    <a:pt x="1497274" y="1378205"/>
                  </a:moveTo>
                  <a:lnTo>
                    <a:pt x="1583781" y="1454547"/>
                  </a:lnTo>
                  <a:lnTo>
                    <a:pt x="1565364" y="1462300"/>
                  </a:lnTo>
                  <a:lnTo>
                    <a:pt x="1485535" y="1391850"/>
                  </a:lnTo>
                  <a:close/>
                  <a:moveTo>
                    <a:pt x="342078" y="1372754"/>
                  </a:moveTo>
                  <a:lnTo>
                    <a:pt x="353236" y="1386902"/>
                  </a:lnTo>
                  <a:lnTo>
                    <a:pt x="248764" y="1477262"/>
                  </a:lnTo>
                  <a:lnTo>
                    <a:pt x="229175" y="1470405"/>
                  </a:lnTo>
                  <a:close/>
                  <a:moveTo>
                    <a:pt x="1541797" y="1326453"/>
                  </a:moveTo>
                  <a:lnTo>
                    <a:pt x="1671063" y="1421359"/>
                  </a:lnTo>
                  <a:lnTo>
                    <a:pt x="1652052" y="1425806"/>
                  </a:lnTo>
                  <a:lnTo>
                    <a:pt x="1648653" y="1427237"/>
                  </a:lnTo>
                  <a:lnTo>
                    <a:pt x="1530022" y="1340139"/>
                  </a:lnTo>
                  <a:close/>
                  <a:moveTo>
                    <a:pt x="299862" y="1319225"/>
                  </a:moveTo>
                  <a:lnTo>
                    <a:pt x="311019" y="1333372"/>
                  </a:lnTo>
                  <a:lnTo>
                    <a:pt x="178732" y="1428480"/>
                  </a:lnTo>
                  <a:lnTo>
                    <a:pt x="180377" y="1409027"/>
                  </a:lnTo>
                  <a:lnTo>
                    <a:pt x="180067" y="1405352"/>
                  </a:lnTo>
                  <a:close/>
                  <a:moveTo>
                    <a:pt x="1576542" y="1267609"/>
                  </a:moveTo>
                  <a:lnTo>
                    <a:pt x="1695816" y="1339681"/>
                  </a:lnTo>
                  <a:lnTo>
                    <a:pt x="1695348" y="1360430"/>
                  </a:lnTo>
                  <a:lnTo>
                    <a:pt x="1567606" y="1283241"/>
                  </a:lnTo>
                  <a:close/>
                  <a:moveTo>
                    <a:pt x="263531" y="1261503"/>
                  </a:moveTo>
                  <a:lnTo>
                    <a:pt x="271723" y="1277570"/>
                  </a:lnTo>
                  <a:lnTo>
                    <a:pt x="174140" y="1335215"/>
                  </a:lnTo>
                  <a:lnTo>
                    <a:pt x="172457" y="1315303"/>
                  </a:lnTo>
                  <a:close/>
                  <a:moveTo>
                    <a:pt x="1610398" y="1208387"/>
                  </a:moveTo>
                  <a:lnTo>
                    <a:pt x="1697816" y="1251024"/>
                  </a:lnTo>
                  <a:lnTo>
                    <a:pt x="1697369" y="1270832"/>
                  </a:lnTo>
                  <a:lnTo>
                    <a:pt x="1601446" y="1224047"/>
                  </a:lnTo>
                  <a:close/>
                  <a:moveTo>
                    <a:pt x="232566" y="1200770"/>
                  </a:moveTo>
                  <a:lnTo>
                    <a:pt x="240745" y="1216812"/>
                  </a:lnTo>
                  <a:lnTo>
                    <a:pt x="160720" y="1254859"/>
                  </a:lnTo>
                  <a:lnTo>
                    <a:pt x="155991" y="1237178"/>
                  </a:lnTo>
                  <a:close/>
                  <a:moveTo>
                    <a:pt x="1634958" y="1144690"/>
                  </a:moveTo>
                  <a:lnTo>
                    <a:pt x="1712099" y="1174082"/>
                  </a:lnTo>
                  <a:lnTo>
                    <a:pt x="1708482" y="1191966"/>
                  </a:lnTo>
                  <a:lnTo>
                    <a:pt x="1629176" y="1161750"/>
                  </a:lnTo>
                  <a:close/>
                  <a:moveTo>
                    <a:pt x="204756" y="1138431"/>
                  </a:moveTo>
                  <a:lnTo>
                    <a:pt x="210455" y="1155515"/>
                  </a:lnTo>
                  <a:lnTo>
                    <a:pt x="141015" y="1181182"/>
                  </a:lnTo>
                  <a:lnTo>
                    <a:pt x="136727" y="1165150"/>
                  </a:lnTo>
                  <a:lnTo>
                    <a:pt x="136112" y="1163804"/>
                  </a:lnTo>
                  <a:close/>
                  <a:moveTo>
                    <a:pt x="1656844" y="1080115"/>
                  </a:moveTo>
                  <a:lnTo>
                    <a:pt x="1729776" y="1100634"/>
                  </a:lnTo>
                  <a:lnTo>
                    <a:pt x="1723821" y="1116126"/>
                  </a:lnTo>
                  <a:lnTo>
                    <a:pt x="1723528" y="1117576"/>
                  </a:lnTo>
                  <a:lnTo>
                    <a:pt x="1651058" y="1097186"/>
                  </a:lnTo>
                  <a:close/>
                  <a:moveTo>
                    <a:pt x="184625" y="1073110"/>
                  </a:moveTo>
                  <a:lnTo>
                    <a:pt x="188043" y="1088326"/>
                  </a:lnTo>
                  <a:lnTo>
                    <a:pt x="188810" y="1090624"/>
                  </a:lnTo>
                  <a:lnTo>
                    <a:pt x="112145" y="1111372"/>
                  </a:lnTo>
                  <a:lnTo>
                    <a:pt x="104560" y="1094778"/>
                  </a:lnTo>
                  <a:close/>
                  <a:moveTo>
                    <a:pt x="1672722" y="1013691"/>
                  </a:moveTo>
                  <a:lnTo>
                    <a:pt x="1757141" y="1029446"/>
                  </a:lnTo>
                  <a:lnTo>
                    <a:pt x="1750574" y="1046531"/>
                  </a:lnTo>
                  <a:lnTo>
                    <a:pt x="1669493" y="1031399"/>
                  </a:lnTo>
                  <a:close/>
                  <a:moveTo>
                    <a:pt x="170225" y="1006273"/>
                  </a:moveTo>
                  <a:lnTo>
                    <a:pt x="170936" y="1012170"/>
                  </a:lnTo>
                  <a:lnTo>
                    <a:pt x="173584" y="1023958"/>
                  </a:lnTo>
                  <a:lnTo>
                    <a:pt x="78475" y="1040728"/>
                  </a:lnTo>
                  <a:lnTo>
                    <a:pt x="67193" y="1024440"/>
                  </a:lnTo>
                  <a:close/>
                  <a:moveTo>
                    <a:pt x="1681368" y="945892"/>
                  </a:moveTo>
                  <a:lnTo>
                    <a:pt x="1793516" y="956550"/>
                  </a:lnTo>
                  <a:lnTo>
                    <a:pt x="1783173" y="973649"/>
                  </a:lnTo>
                  <a:lnTo>
                    <a:pt x="1679909" y="963835"/>
                  </a:lnTo>
                  <a:close/>
                  <a:moveTo>
                    <a:pt x="162034" y="938372"/>
                  </a:moveTo>
                  <a:lnTo>
                    <a:pt x="164191" y="956254"/>
                  </a:lnTo>
                  <a:lnTo>
                    <a:pt x="27981" y="967828"/>
                  </a:lnTo>
                  <a:lnTo>
                    <a:pt x="16164" y="950767"/>
                  </a:lnTo>
                  <a:close/>
                  <a:moveTo>
                    <a:pt x="1683923" y="877596"/>
                  </a:moveTo>
                  <a:lnTo>
                    <a:pt x="1844621" y="878397"/>
                  </a:lnTo>
                  <a:lnTo>
                    <a:pt x="1831855" y="893168"/>
                  </a:lnTo>
                  <a:lnTo>
                    <a:pt x="1829946" y="896325"/>
                  </a:lnTo>
                  <a:lnTo>
                    <a:pt x="1684266" y="895598"/>
                  </a:lnTo>
                  <a:close/>
                  <a:moveTo>
                    <a:pt x="14676" y="869273"/>
                  </a:moveTo>
                  <a:lnTo>
                    <a:pt x="160356" y="869999"/>
                  </a:lnTo>
                  <a:lnTo>
                    <a:pt x="160699" y="888001"/>
                  </a:lnTo>
                  <a:lnTo>
                    <a:pt x="0" y="887200"/>
                  </a:lnTo>
                  <a:lnTo>
                    <a:pt x="12766" y="872429"/>
                  </a:lnTo>
                  <a:close/>
                  <a:moveTo>
                    <a:pt x="1816638" y="797770"/>
                  </a:moveTo>
                  <a:lnTo>
                    <a:pt x="1828455" y="814831"/>
                  </a:lnTo>
                  <a:lnTo>
                    <a:pt x="1682588" y="827227"/>
                  </a:lnTo>
                  <a:lnTo>
                    <a:pt x="1680430" y="809345"/>
                  </a:lnTo>
                  <a:close/>
                  <a:moveTo>
                    <a:pt x="61447" y="791950"/>
                  </a:moveTo>
                  <a:lnTo>
                    <a:pt x="164713" y="801763"/>
                  </a:lnTo>
                  <a:lnTo>
                    <a:pt x="163253" y="819705"/>
                  </a:lnTo>
                  <a:lnTo>
                    <a:pt x="51105" y="809048"/>
                  </a:lnTo>
                  <a:close/>
                  <a:moveTo>
                    <a:pt x="1766145" y="724870"/>
                  </a:moveTo>
                  <a:lnTo>
                    <a:pt x="1777427" y="741158"/>
                  </a:lnTo>
                  <a:lnTo>
                    <a:pt x="1674396" y="759325"/>
                  </a:lnTo>
                  <a:lnTo>
                    <a:pt x="1673685" y="753429"/>
                  </a:lnTo>
                  <a:lnTo>
                    <a:pt x="1670588" y="741719"/>
                  </a:lnTo>
                  <a:close/>
                  <a:moveTo>
                    <a:pt x="94047" y="719066"/>
                  </a:moveTo>
                  <a:lnTo>
                    <a:pt x="175129" y="734198"/>
                  </a:lnTo>
                  <a:lnTo>
                    <a:pt x="171900" y="751906"/>
                  </a:lnTo>
                  <a:lnTo>
                    <a:pt x="87480" y="736151"/>
                  </a:lnTo>
                  <a:close/>
                  <a:moveTo>
                    <a:pt x="1732475" y="654227"/>
                  </a:moveTo>
                  <a:lnTo>
                    <a:pt x="1740061" y="670822"/>
                  </a:lnTo>
                  <a:lnTo>
                    <a:pt x="1657733" y="693102"/>
                  </a:lnTo>
                  <a:lnTo>
                    <a:pt x="1653131" y="675699"/>
                  </a:lnTo>
                  <a:close/>
                  <a:moveTo>
                    <a:pt x="121093" y="648021"/>
                  </a:moveTo>
                  <a:lnTo>
                    <a:pt x="193564" y="668412"/>
                  </a:lnTo>
                  <a:lnTo>
                    <a:pt x="187778" y="685483"/>
                  </a:lnTo>
                  <a:lnTo>
                    <a:pt x="114844" y="664963"/>
                  </a:lnTo>
                  <a:lnTo>
                    <a:pt x="120799" y="649471"/>
                  </a:lnTo>
                  <a:close/>
                  <a:moveTo>
                    <a:pt x="1703605" y="584417"/>
                  </a:moveTo>
                  <a:lnTo>
                    <a:pt x="1707892" y="600448"/>
                  </a:lnTo>
                  <a:lnTo>
                    <a:pt x="1708508" y="601796"/>
                  </a:lnTo>
                  <a:lnTo>
                    <a:pt x="1640259" y="627022"/>
                  </a:lnTo>
                  <a:lnTo>
                    <a:pt x="1639049" y="622444"/>
                  </a:lnTo>
                  <a:lnTo>
                    <a:pt x="1633440" y="610352"/>
                  </a:lnTo>
                  <a:close/>
                  <a:moveTo>
                    <a:pt x="136138" y="573632"/>
                  </a:moveTo>
                  <a:lnTo>
                    <a:pt x="215446" y="603848"/>
                  </a:lnTo>
                  <a:lnTo>
                    <a:pt x="209665" y="620908"/>
                  </a:lnTo>
                  <a:lnTo>
                    <a:pt x="132521" y="591516"/>
                  </a:lnTo>
                  <a:close/>
                  <a:moveTo>
                    <a:pt x="1683900" y="510741"/>
                  </a:moveTo>
                  <a:lnTo>
                    <a:pt x="1688629" y="528423"/>
                  </a:lnTo>
                  <a:lnTo>
                    <a:pt x="1612275" y="564725"/>
                  </a:lnTo>
                  <a:lnTo>
                    <a:pt x="1604700" y="548396"/>
                  </a:lnTo>
                  <a:close/>
                  <a:moveTo>
                    <a:pt x="147252" y="494765"/>
                  </a:moveTo>
                  <a:lnTo>
                    <a:pt x="243177" y="541551"/>
                  </a:lnTo>
                  <a:lnTo>
                    <a:pt x="234224" y="557210"/>
                  </a:lnTo>
                  <a:lnTo>
                    <a:pt x="146805" y="514573"/>
                  </a:lnTo>
                  <a:close/>
                  <a:moveTo>
                    <a:pt x="1670480" y="430384"/>
                  </a:moveTo>
                  <a:lnTo>
                    <a:pt x="1672163" y="450296"/>
                  </a:lnTo>
                  <a:lnTo>
                    <a:pt x="1583450" y="502701"/>
                  </a:lnTo>
                  <a:lnTo>
                    <a:pt x="1573155" y="487877"/>
                  </a:lnTo>
                  <a:close/>
                  <a:moveTo>
                    <a:pt x="149273" y="405169"/>
                  </a:moveTo>
                  <a:lnTo>
                    <a:pt x="277016" y="482359"/>
                  </a:lnTo>
                  <a:lnTo>
                    <a:pt x="268080" y="497989"/>
                  </a:lnTo>
                  <a:lnTo>
                    <a:pt x="148805" y="425916"/>
                  </a:lnTo>
                  <a:close/>
                  <a:moveTo>
                    <a:pt x="195968" y="338361"/>
                  </a:moveTo>
                  <a:lnTo>
                    <a:pt x="314600" y="425459"/>
                  </a:lnTo>
                  <a:lnTo>
                    <a:pt x="302826" y="439145"/>
                  </a:lnTo>
                  <a:lnTo>
                    <a:pt x="173559" y="344239"/>
                  </a:lnTo>
                  <a:lnTo>
                    <a:pt x="192568" y="339792"/>
                  </a:lnTo>
                  <a:close/>
                  <a:moveTo>
                    <a:pt x="1665887" y="337121"/>
                  </a:moveTo>
                  <a:lnTo>
                    <a:pt x="1664242" y="356571"/>
                  </a:lnTo>
                  <a:lnTo>
                    <a:pt x="1664553" y="360248"/>
                  </a:lnTo>
                  <a:lnTo>
                    <a:pt x="1544474" y="446578"/>
                  </a:lnTo>
                  <a:lnTo>
                    <a:pt x="1534206" y="431793"/>
                  </a:lnTo>
                  <a:close/>
                  <a:moveTo>
                    <a:pt x="279257" y="303297"/>
                  </a:moveTo>
                  <a:lnTo>
                    <a:pt x="359087" y="373748"/>
                  </a:lnTo>
                  <a:lnTo>
                    <a:pt x="347347" y="387394"/>
                  </a:lnTo>
                  <a:lnTo>
                    <a:pt x="260839" y="311051"/>
                  </a:lnTo>
                  <a:close/>
                  <a:moveTo>
                    <a:pt x="1595859" y="288337"/>
                  </a:moveTo>
                  <a:lnTo>
                    <a:pt x="1615448" y="295194"/>
                  </a:lnTo>
                  <a:lnTo>
                    <a:pt x="1504459" y="391189"/>
                  </a:lnTo>
                  <a:lnTo>
                    <a:pt x="1491819" y="378322"/>
                  </a:lnTo>
                  <a:close/>
                  <a:moveTo>
                    <a:pt x="348471" y="263494"/>
                  </a:moveTo>
                  <a:lnTo>
                    <a:pt x="405504" y="323744"/>
                  </a:lnTo>
                  <a:lnTo>
                    <a:pt x="394934" y="332080"/>
                  </a:lnTo>
                  <a:lnTo>
                    <a:pt x="391923" y="335581"/>
                  </a:lnTo>
                  <a:lnTo>
                    <a:pt x="333116" y="273456"/>
                  </a:lnTo>
                  <a:close/>
                  <a:moveTo>
                    <a:pt x="1512159" y="259039"/>
                  </a:moveTo>
                  <a:lnTo>
                    <a:pt x="1530860" y="265585"/>
                  </a:lnTo>
                  <a:lnTo>
                    <a:pt x="1456606" y="342477"/>
                  </a:lnTo>
                  <a:lnTo>
                    <a:pt x="1443988" y="329632"/>
                  </a:lnTo>
                  <a:close/>
                  <a:moveTo>
                    <a:pt x="412110" y="221916"/>
                  </a:moveTo>
                  <a:lnTo>
                    <a:pt x="459114" y="281464"/>
                  </a:lnTo>
                  <a:lnTo>
                    <a:pt x="444980" y="292610"/>
                  </a:lnTo>
                  <a:lnTo>
                    <a:pt x="397097" y="231949"/>
                  </a:lnTo>
                  <a:lnTo>
                    <a:pt x="411019" y="222917"/>
                  </a:lnTo>
                  <a:close/>
                  <a:moveTo>
                    <a:pt x="1443396" y="221678"/>
                  </a:moveTo>
                  <a:lnTo>
                    <a:pt x="1459286" y="230644"/>
                  </a:lnTo>
                  <a:lnTo>
                    <a:pt x="1406897" y="295670"/>
                  </a:lnTo>
                  <a:lnTo>
                    <a:pt x="1392300" y="285098"/>
                  </a:lnTo>
                  <a:close/>
                  <a:moveTo>
                    <a:pt x="1379005" y="182170"/>
                  </a:moveTo>
                  <a:lnTo>
                    <a:pt x="1391896" y="192619"/>
                  </a:lnTo>
                  <a:lnTo>
                    <a:pt x="1393186" y="193347"/>
                  </a:lnTo>
                  <a:lnTo>
                    <a:pt x="1351622" y="255636"/>
                  </a:lnTo>
                  <a:lnTo>
                    <a:pt x="1337034" y="245070"/>
                  </a:lnTo>
                  <a:close/>
                  <a:moveTo>
                    <a:pt x="468008" y="170577"/>
                  </a:moveTo>
                  <a:lnTo>
                    <a:pt x="513069" y="239589"/>
                  </a:lnTo>
                  <a:lnTo>
                    <a:pt x="510638" y="240828"/>
                  </a:lnTo>
                  <a:lnTo>
                    <a:pt x="498586" y="250333"/>
                  </a:lnTo>
                  <a:lnTo>
                    <a:pt x="454568" y="182920"/>
                  </a:lnTo>
                  <a:close/>
                  <a:moveTo>
                    <a:pt x="1319759" y="134146"/>
                  </a:moveTo>
                  <a:lnTo>
                    <a:pt x="1333978" y="145672"/>
                  </a:lnTo>
                  <a:lnTo>
                    <a:pt x="1294036" y="219016"/>
                  </a:lnTo>
                  <a:lnTo>
                    <a:pt x="1277891" y="211027"/>
                  </a:lnTo>
                  <a:close/>
                  <a:moveTo>
                    <a:pt x="523355" y="113305"/>
                  </a:moveTo>
                  <a:lnTo>
                    <a:pt x="573987" y="208530"/>
                  </a:lnTo>
                  <a:lnTo>
                    <a:pt x="557949" y="216707"/>
                  </a:lnTo>
                  <a:lnTo>
                    <a:pt x="511350" y="129068"/>
                  </a:lnTo>
                  <a:close/>
                  <a:moveTo>
                    <a:pt x="1261668" y="77024"/>
                  </a:moveTo>
                  <a:lnTo>
                    <a:pt x="1274734" y="92144"/>
                  </a:lnTo>
                  <a:lnTo>
                    <a:pt x="1232872" y="188750"/>
                  </a:lnTo>
                  <a:lnTo>
                    <a:pt x="1216718" y="180757"/>
                  </a:lnTo>
                  <a:close/>
                  <a:moveTo>
                    <a:pt x="879964" y="47539"/>
                  </a:moveTo>
                  <a:lnTo>
                    <a:pt x="896536" y="48415"/>
                  </a:lnTo>
                  <a:lnTo>
                    <a:pt x="898006" y="48246"/>
                  </a:lnTo>
                  <a:lnTo>
                    <a:pt x="900930" y="121496"/>
                  </a:lnTo>
                  <a:lnTo>
                    <a:pt x="882930" y="121839"/>
                  </a:lnTo>
                  <a:close/>
                  <a:moveTo>
                    <a:pt x="803804" y="43511"/>
                  </a:moveTo>
                  <a:lnTo>
                    <a:pt x="822082" y="44478"/>
                  </a:lnTo>
                  <a:lnTo>
                    <a:pt x="832792" y="126618"/>
                  </a:lnTo>
                  <a:lnTo>
                    <a:pt x="814920" y="128774"/>
                  </a:lnTo>
                  <a:close/>
                  <a:moveTo>
                    <a:pt x="577653" y="42008"/>
                  </a:moveTo>
                  <a:lnTo>
                    <a:pt x="634782" y="177534"/>
                  </a:lnTo>
                  <a:lnTo>
                    <a:pt x="618704" y="185731"/>
                  </a:lnTo>
                  <a:lnTo>
                    <a:pt x="565079" y="58518"/>
                  </a:lnTo>
                  <a:close/>
                  <a:moveTo>
                    <a:pt x="973404" y="39567"/>
                  </a:moveTo>
                  <a:lnTo>
                    <a:pt x="969228" y="123258"/>
                  </a:lnTo>
                  <a:lnTo>
                    <a:pt x="951312" y="121130"/>
                  </a:lnTo>
                  <a:lnTo>
                    <a:pt x="955278" y="41654"/>
                  </a:lnTo>
                  <a:close/>
                  <a:moveTo>
                    <a:pt x="723233" y="31443"/>
                  </a:moveTo>
                  <a:lnTo>
                    <a:pt x="742691" y="35995"/>
                  </a:lnTo>
                  <a:lnTo>
                    <a:pt x="765354" y="137622"/>
                  </a:lnTo>
                  <a:lnTo>
                    <a:pt x="747791" y="141567"/>
                  </a:lnTo>
                  <a:close/>
                  <a:moveTo>
                    <a:pt x="1051847" y="25765"/>
                  </a:moveTo>
                  <a:lnTo>
                    <a:pt x="1037014" y="131308"/>
                  </a:lnTo>
                  <a:lnTo>
                    <a:pt x="1019135" y="129184"/>
                  </a:lnTo>
                  <a:lnTo>
                    <a:pt x="1032869" y="31462"/>
                  </a:lnTo>
                  <a:close/>
                  <a:moveTo>
                    <a:pt x="633115" y="6990"/>
                  </a:moveTo>
                  <a:lnTo>
                    <a:pt x="651107" y="14566"/>
                  </a:lnTo>
                  <a:lnTo>
                    <a:pt x="654699" y="15406"/>
                  </a:lnTo>
                  <a:lnTo>
                    <a:pt x="699105" y="154429"/>
                  </a:lnTo>
                  <a:lnTo>
                    <a:pt x="682029" y="160125"/>
                  </a:lnTo>
                  <a:close/>
                  <a:moveTo>
                    <a:pt x="1203134" y="4273"/>
                  </a:moveTo>
                  <a:lnTo>
                    <a:pt x="1213236" y="20976"/>
                  </a:lnTo>
                  <a:lnTo>
                    <a:pt x="1215649" y="23769"/>
                  </a:lnTo>
                  <a:lnTo>
                    <a:pt x="1169442" y="163605"/>
                  </a:lnTo>
                  <a:lnTo>
                    <a:pt x="1152188" y="158449"/>
                  </a:lnTo>
                  <a:close/>
                  <a:moveTo>
                    <a:pt x="1137683" y="0"/>
                  </a:moveTo>
                  <a:lnTo>
                    <a:pt x="1104046" y="144062"/>
                  </a:lnTo>
                  <a:lnTo>
                    <a:pt x="1086767" y="138898"/>
                  </a:lnTo>
                  <a:lnTo>
                    <a:pt x="1117806" y="5966"/>
                  </a:lnTo>
                  <a:close/>
                </a:path>
              </a:pathLst>
            </a:custGeom>
            <a:solidFill>
              <a:srgbClr val="8CCDDA"/>
            </a:solidFill>
            <a:ln>
              <a:noFill/>
            </a:ln>
          </p:spPr>
          <p:style>
            <a:lnRef idx="2">
              <a:srgbClr val="FFCA33">
                <a:shade val="50000"/>
              </a:srgbClr>
            </a:lnRef>
            <a:fillRef idx="1">
              <a:srgbClr val="FFCA33"/>
            </a:fillRef>
            <a:effectRef idx="0">
              <a:srgbClr val="FFCA33"/>
            </a:effectRef>
            <a:fontRef idx="minor">
              <a:srgbClr val="FFFFFF"/>
            </a:fontRef>
          </p:style>
          <p:txBody>
            <a:bodyPr rtlCol="0" anchor="ctr">
              <a:normAutofit/>
            </a:bodyPr>
            <a:p>
              <a:pPr algn="ctr"/>
              <a:endParaRPr lang="zh-CN" altLang="en-US">
                <a:latin typeface="Arial" panose="02080604020202020204" pitchFamily="34" charset="0"/>
                <a:ea typeface="微软雅黑" panose="020B0503020204020204" pitchFamily="34" charset="-122"/>
                <a:sym typeface="Arial" panose="02080604020202020204" pitchFamily="34" charset="0"/>
              </a:endParaRPr>
            </a:p>
          </p:txBody>
        </p:sp>
        <p:sp>
          <p:nvSpPr>
            <p:cNvPr id="48" name="任意多边形 7"/>
            <p:cNvSpPr/>
            <p:nvPr>
              <p:custDataLst>
                <p:tags r:id="rId12"/>
              </p:custDataLst>
            </p:nvPr>
          </p:nvSpPr>
          <p:spPr>
            <a:xfrm>
              <a:off x="8891" y="6317"/>
              <a:ext cx="2822" cy="2822"/>
            </a:xfrm>
            <a:custGeom>
              <a:avLst/>
              <a:gdLst>
                <a:gd name="connsiteX0" fmla="*/ 766985 w 1487101"/>
                <a:gd name="connsiteY0" fmla="*/ 20013 h 1487102"/>
                <a:gd name="connsiteX1" fmla="*/ 620740 w 1487101"/>
                <a:gd name="connsiteY1" fmla="*/ 30273 h 1487102"/>
                <a:gd name="connsiteX2" fmla="*/ 30272 w 1487101"/>
                <a:gd name="connsiteY2" fmla="*/ 866362 h 1487102"/>
                <a:gd name="connsiteX3" fmla="*/ 866362 w 1487101"/>
                <a:gd name="connsiteY3" fmla="*/ 1456830 h 1487102"/>
                <a:gd name="connsiteX4" fmla="*/ 1456829 w 1487101"/>
                <a:gd name="connsiteY4" fmla="*/ 620740 h 1487102"/>
                <a:gd name="connsiteX5" fmla="*/ 766985 w 1487101"/>
                <a:gd name="connsiteY5" fmla="*/ 20013 h 1487102"/>
                <a:gd name="connsiteX6" fmla="*/ 767622 w 1487101"/>
                <a:gd name="connsiteY6" fmla="*/ 364 h 1487102"/>
                <a:gd name="connsiteX7" fmla="*/ 1476200 w 1487101"/>
                <a:gd name="connsiteY7" fmla="*/ 617405 h 1487102"/>
                <a:gd name="connsiteX8" fmla="*/ 869697 w 1487101"/>
                <a:gd name="connsiteY8" fmla="*/ 1476201 h 1487102"/>
                <a:gd name="connsiteX9" fmla="*/ 10901 w 1487101"/>
                <a:gd name="connsiteY9" fmla="*/ 869698 h 1487102"/>
                <a:gd name="connsiteX10" fmla="*/ 617404 w 1487101"/>
                <a:gd name="connsiteY10" fmla="*/ 10902 h 1487102"/>
                <a:gd name="connsiteX11" fmla="*/ 767622 w 1487101"/>
                <a:gd name="connsiteY11" fmla="*/ 364 h 148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7101" h="1487102">
                  <a:moveTo>
                    <a:pt x="766985" y="20013"/>
                  </a:moveTo>
                  <a:cubicBezTo>
                    <a:pt x="718916" y="18506"/>
                    <a:pt x="669981" y="21794"/>
                    <a:pt x="620740" y="30273"/>
                  </a:cubicBezTo>
                  <a:cubicBezTo>
                    <a:pt x="226807" y="98099"/>
                    <a:pt x="-37554" y="472430"/>
                    <a:pt x="30272" y="866362"/>
                  </a:cubicBezTo>
                  <a:cubicBezTo>
                    <a:pt x="98099" y="1260295"/>
                    <a:pt x="472430" y="1524656"/>
                    <a:pt x="866362" y="1456830"/>
                  </a:cubicBezTo>
                  <a:cubicBezTo>
                    <a:pt x="1260295" y="1389003"/>
                    <a:pt x="1524656" y="1014672"/>
                    <a:pt x="1456829" y="620740"/>
                  </a:cubicBezTo>
                  <a:cubicBezTo>
                    <a:pt x="1397481" y="276049"/>
                    <a:pt x="1103466" y="30561"/>
                    <a:pt x="766985" y="20013"/>
                  </a:cubicBezTo>
                  <a:close/>
                  <a:moveTo>
                    <a:pt x="767622" y="364"/>
                  </a:moveTo>
                  <a:cubicBezTo>
                    <a:pt x="1113240" y="11198"/>
                    <a:pt x="1415240" y="263352"/>
                    <a:pt x="1476200" y="617405"/>
                  </a:cubicBezTo>
                  <a:cubicBezTo>
                    <a:pt x="1545869" y="1022036"/>
                    <a:pt x="1274328" y="1406532"/>
                    <a:pt x="869697" y="1476201"/>
                  </a:cubicBezTo>
                  <a:cubicBezTo>
                    <a:pt x="465066" y="1545869"/>
                    <a:pt x="80570" y="1274329"/>
                    <a:pt x="10901" y="869698"/>
                  </a:cubicBezTo>
                  <a:cubicBezTo>
                    <a:pt x="-58767" y="465067"/>
                    <a:pt x="212773" y="80570"/>
                    <a:pt x="617404" y="10902"/>
                  </a:cubicBezTo>
                  <a:cubicBezTo>
                    <a:pt x="667983" y="2193"/>
                    <a:pt x="718248" y="-1184"/>
                    <a:pt x="767622" y="364"/>
                  </a:cubicBezTo>
                  <a:close/>
                </a:path>
              </a:pathLst>
            </a:custGeom>
            <a:solidFill>
              <a:srgbClr val="8CCDDA"/>
            </a:solidFill>
            <a:ln>
              <a:noFill/>
            </a:ln>
          </p:spPr>
          <p:style>
            <a:lnRef idx="2">
              <a:srgbClr val="FFCA33">
                <a:shade val="50000"/>
              </a:srgbClr>
            </a:lnRef>
            <a:fillRef idx="1">
              <a:srgbClr val="FFCA33"/>
            </a:fillRef>
            <a:effectRef idx="0">
              <a:srgbClr val="FFCA33"/>
            </a:effectRef>
            <a:fontRef idx="minor">
              <a:srgbClr val="FFFFFF"/>
            </a:fontRef>
          </p:style>
          <p:txBody>
            <a:bodyPr rtlCol="0" anchor="ctr">
              <a:normAutofit/>
            </a:bodyPr>
            <a:p>
              <a:pPr algn="ctr"/>
              <a:endParaRPr lang="en-US" altLang="zh-CN" dirty="0">
                <a:solidFill>
                  <a:srgbClr val="FFCA33"/>
                </a:solidFill>
                <a:latin typeface="Arial" panose="02080604020202020204" pitchFamily="34" charset="0"/>
                <a:ea typeface="微软雅黑" panose="020B0503020204020204" pitchFamily="34" charset="-122"/>
                <a:sym typeface="Arial" panose="02080604020202020204" pitchFamily="34" charset="0"/>
              </a:endParaRPr>
            </a:p>
          </p:txBody>
        </p:sp>
        <p:sp>
          <p:nvSpPr>
            <p:cNvPr id="49" name="任意多边形 8"/>
            <p:cNvSpPr/>
            <p:nvPr>
              <p:custDataLst>
                <p:tags r:id="rId13"/>
              </p:custDataLst>
            </p:nvPr>
          </p:nvSpPr>
          <p:spPr>
            <a:xfrm>
              <a:off x="9293" y="6317"/>
              <a:ext cx="2018" cy="427"/>
            </a:xfrm>
            <a:custGeom>
              <a:avLst/>
              <a:gdLst>
                <a:gd name="connsiteX0" fmla="*/ 650988 w 1301976"/>
                <a:gd name="connsiteY0" fmla="*/ 0 h 275406"/>
                <a:gd name="connsiteX1" fmla="*/ 1294759 w 1301976"/>
                <a:gd name="connsiteY1" fmla="*/ 266659 h 275406"/>
                <a:gd name="connsiteX2" fmla="*/ 1301976 w 1301976"/>
                <a:gd name="connsiteY2" fmla="*/ 275406 h 275406"/>
                <a:gd name="connsiteX3" fmla="*/ 0 w 1301976"/>
                <a:gd name="connsiteY3" fmla="*/ 275406 h 275406"/>
                <a:gd name="connsiteX4" fmla="*/ 7218 w 1301976"/>
                <a:gd name="connsiteY4" fmla="*/ 266659 h 275406"/>
                <a:gd name="connsiteX5" fmla="*/ 650988 w 1301976"/>
                <a:gd name="connsiteY5" fmla="*/ 0 h 27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976" h="275406">
                  <a:moveTo>
                    <a:pt x="650988" y="0"/>
                  </a:moveTo>
                  <a:cubicBezTo>
                    <a:pt x="902396" y="0"/>
                    <a:pt x="1130003" y="101903"/>
                    <a:pt x="1294759" y="266659"/>
                  </a:cubicBezTo>
                  <a:lnTo>
                    <a:pt x="1301976" y="275406"/>
                  </a:lnTo>
                  <a:lnTo>
                    <a:pt x="0" y="275406"/>
                  </a:lnTo>
                  <a:lnTo>
                    <a:pt x="7218" y="266659"/>
                  </a:lnTo>
                  <a:cubicBezTo>
                    <a:pt x="171973" y="101903"/>
                    <a:pt x="399580" y="0"/>
                    <a:pt x="650988" y="0"/>
                  </a:cubicBezTo>
                  <a:close/>
                </a:path>
              </a:pathLst>
            </a:custGeom>
            <a:solidFill>
              <a:srgbClr val="8CCDDA"/>
            </a:solidFill>
            <a:ln>
              <a:noFill/>
            </a:ln>
          </p:spPr>
          <p:style>
            <a:lnRef idx="2">
              <a:srgbClr val="FFCA33">
                <a:shade val="50000"/>
              </a:srgbClr>
            </a:lnRef>
            <a:fillRef idx="1">
              <a:srgbClr val="FFCA33"/>
            </a:fillRef>
            <a:effectRef idx="0">
              <a:srgbClr val="FFCA33"/>
            </a:effectRef>
            <a:fontRef idx="minor">
              <a:srgbClr val="FFFFFF"/>
            </a:fontRef>
          </p:style>
          <p:txBody>
            <a:bodyPr wrap="square" rtlCol="0" anchor="ctr">
              <a:normAutofit fontScale="85000"/>
            </a:bodyPr>
            <a:p>
              <a:pPr algn="ctr"/>
              <a:r>
                <a:rPr lang="en-US" altLang="zh-CN" sz="1400" dirty="0">
                  <a:solidFill>
                    <a:srgbClr val="FFFFFF"/>
                  </a:solidFill>
                  <a:latin typeface="Arial" panose="02080604020202020204" pitchFamily="34" charset="0"/>
                  <a:ea typeface="微软雅黑" panose="020B0503020204020204" pitchFamily="34" charset="-122"/>
                  <a:sym typeface="Arial" panose="02080604020202020204" pitchFamily="34" charset="0"/>
                </a:rPr>
                <a:t>07</a:t>
              </a:r>
              <a:endParaRPr lang="zh-CN" altLang="en-US" sz="1400" dirty="0">
                <a:solidFill>
                  <a:srgbClr val="FFFFFF"/>
                </a:solidFill>
                <a:latin typeface="Arial" panose="02080604020202020204" pitchFamily="34" charset="0"/>
                <a:ea typeface="微软雅黑" panose="020B0503020204020204" pitchFamily="34" charset="-122"/>
                <a:sym typeface="Arial" panose="02080604020202020204" pitchFamily="34" charset="0"/>
              </a:endParaRPr>
            </a:p>
          </p:txBody>
        </p:sp>
        <p:sp>
          <p:nvSpPr>
            <p:cNvPr id="46" name="文本框 45"/>
            <p:cNvSpPr txBox="1"/>
            <p:nvPr>
              <p:custDataLst>
                <p:tags r:id="rId14"/>
              </p:custDataLst>
            </p:nvPr>
          </p:nvSpPr>
          <p:spPr>
            <a:xfrm>
              <a:off x="9088" y="6844"/>
              <a:ext cx="2428" cy="1767"/>
            </a:xfrm>
            <a:prstGeom prst="rect">
              <a:avLst/>
            </a:prstGeom>
            <a:noFill/>
          </p:spPr>
          <p:txBody>
            <a:bodyPr wrap="square" rtlCol="0" anchor="ctr" anchorCtr="0">
              <a:normAutofit/>
            </a:bodyPr>
            <a:p>
              <a:pPr algn="ctr">
                <a:lnSpc>
                  <a:spcPct val="120000"/>
                </a:lnSpc>
              </a:pPr>
              <a:r>
                <a:rPr lang="zh-CN" b="1" spc="60">
                  <a:solidFill>
                    <a:srgbClr val="404040"/>
                  </a:solidFill>
                  <a:latin typeface="微软雅黑" panose="020B0503020204020204" pitchFamily="34" charset="-122"/>
                  <a:sym typeface="+mn-ea"/>
                </a:rPr>
                <a:t>行政人员</a:t>
              </a:r>
              <a:endParaRPr lang="zh-CN" altLang="en-US" b="1" kern="0" spc="300" dirty="0">
                <a:solidFill>
                  <a:srgbClr val="8CCDDA">
                    <a:lumMod val="50000"/>
                  </a:srgbClr>
                </a:solidFill>
                <a:latin typeface="Arial" panose="02080604020202020204" pitchFamily="34" charset="0"/>
                <a:ea typeface="微软雅黑" panose="020B0503020204020204" pitchFamily="34" charset="-122"/>
                <a:sym typeface="Arial" panose="02080604020202020204" pitchFamily="34" charset="0"/>
              </a:endParaRPr>
            </a:p>
          </p:txBody>
        </p:sp>
        <p:sp>
          <p:nvSpPr>
            <p:cNvPr id="53" name="任意多边形 16"/>
            <p:cNvSpPr/>
            <p:nvPr>
              <p:custDataLst>
                <p:tags r:id="rId15"/>
              </p:custDataLst>
            </p:nvPr>
          </p:nvSpPr>
          <p:spPr>
            <a:xfrm>
              <a:off x="12529" y="5956"/>
              <a:ext cx="3703" cy="3544"/>
            </a:xfrm>
            <a:custGeom>
              <a:avLst/>
              <a:gdLst>
                <a:gd name="connsiteX0" fmla="*/ 961691 w 1844621"/>
                <a:gd name="connsiteY0" fmla="*/ 1643760 h 1765598"/>
                <a:gd name="connsiteX1" fmla="*/ 964657 w 1844621"/>
                <a:gd name="connsiteY1" fmla="*/ 1718060 h 1765598"/>
                <a:gd name="connsiteX2" fmla="*/ 948083 w 1844621"/>
                <a:gd name="connsiteY2" fmla="*/ 1717184 h 1765598"/>
                <a:gd name="connsiteX3" fmla="*/ 946614 w 1844621"/>
                <a:gd name="connsiteY3" fmla="*/ 1717353 h 1765598"/>
                <a:gd name="connsiteX4" fmla="*/ 943691 w 1844621"/>
                <a:gd name="connsiteY4" fmla="*/ 1644103 h 1765598"/>
                <a:gd name="connsiteX5" fmla="*/ 875350 w 1844621"/>
                <a:gd name="connsiteY5" fmla="*/ 1643169 h 1765598"/>
                <a:gd name="connsiteX6" fmla="*/ 893299 w 1844621"/>
                <a:gd name="connsiteY6" fmla="*/ 1644629 h 1765598"/>
                <a:gd name="connsiteX7" fmla="*/ 889341 w 1844621"/>
                <a:gd name="connsiteY7" fmla="*/ 1723945 h 1765598"/>
                <a:gd name="connsiteX8" fmla="*/ 871214 w 1844621"/>
                <a:gd name="connsiteY8" fmla="*/ 1726031 h 1765598"/>
                <a:gd name="connsiteX9" fmla="*/ 1029699 w 1844621"/>
                <a:gd name="connsiteY9" fmla="*/ 1636826 h 1765598"/>
                <a:gd name="connsiteX10" fmla="*/ 1040815 w 1844621"/>
                <a:gd name="connsiteY10" fmla="*/ 1722087 h 1765598"/>
                <a:gd name="connsiteX11" fmla="*/ 1022537 w 1844621"/>
                <a:gd name="connsiteY11" fmla="*/ 1721121 h 1765598"/>
                <a:gd name="connsiteX12" fmla="*/ 1011828 w 1844621"/>
                <a:gd name="connsiteY12" fmla="*/ 1638982 h 1765598"/>
                <a:gd name="connsiteX13" fmla="*/ 807350 w 1844621"/>
                <a:gd name="connsiteY13" fmla="*/ 1636115 h 1765598"/>
                <a:gd name="connsiteX14" fmla="*/ 822430 w 1844621"/>
                <a:gd name="connsiteY14" fmla="*/ 1638864 h 1765598"/>
                <a:gd name="connsiteX15" fmla="*/ 825110 w 1844621"/>
                <a:gd name="connsiteY15" fmla="*/ 1639083 h 1765598"/>
                <a:gd name="connsiteX16" fmla="*/ 811751 w 1844621"/>
                <a:gd name="connsiteY16" fmla="*/ 1734136 h 1765598"/>
                <a:gd name="connsiteX17" fmla="*/ 792774 w 1844621"/>
                <a:gd name="connsiteY17" fmla="*/ 1739833 h 1765598"/>
                <a:gd name="connsiteX18" fmla="*/ 1096827 w 1844621"/>
                <a:gd name="connsiteY18" fmla="*/ 1624033 h 1765598"/>
                <a:gd name="connsiteX19" fmla="*/ 1121385 w 1844621"/>
                <a:gd name="connsiteY19" fmla="*/ 1734155 h 1765598"/>
                <a:gd name="connsiteX20" fmla="*/ 1101928 w 1844621"/>
                <a:gd name="connsiteY20" fmla="*/ 1729603 h 1765598"/>
                <a:gd name="connsiteX21" fmla="*/ 1079265 w 1844621"/>
                <a:gd name="connsiteY21" fmla="*/ 1627978 h 1765598"/>
                <a:gd name="connsiteX22" fmla="*/ 740342 w 1844621"/>
                <a:gd name="connsiteY22" fmla="*/ 1622534 h 1765598"/>
                <a:gd name="connsiteX23" fmla="*/ 749046 w 1844621"/>
                <a:gd name="connsiteY23" fmla="*/ 1625484 h 1765598"/>
                <a:gd name="connsiteX24" fmla="*/ 757767 w 1844621"/>
                <a:gd name="connsiteY24" fmla="*/ 1627074 h 1765598"/>
                <a:gd name="connsiteX25" fmla="*/ 726815 w 1844621"/>
                <a:gd name="connsiteY25" fmla="*/ 1759631 h 1765598"/>
                <a:gd name="connsiteX26" fmla="*/ 706937 w 1844621"/>
                <a:gd name="connsiteY26" fmla="*/ 1765598 h 1765598"/>
                <a:gd name="connsiteX27" fmla="*/ 1162592 w 1844621"/>
                <a:gd name="connsiteY27" fmla="*/ 1605474 h 1765598"/>
                <a:gd name="connsiteX28" fmla="*/ 1211506 w 1844621"/>
                <a:gd name="connsiteY28" fmla="*/ 1758609 h 1765598"/>
                <a:gd name="connsiteX29" fmla="*/ 1193512 w 1844621"/>
                <a:gd name="connsiteY29" fmla="*/ 1751032 h 1765598"/>
                <a:gd name="connsiteX30" fmla="*/ 1189921 w 1844621"/>
                <a:gd name="connsiteY30" fmla="*/ 1750192 h 1765598"/>
                <a:gd name="connsiteX31" fmla="*/ 1145515 w 1844621"/>
                <a:gd name="connsiteY31" fmla="*/ 1611170 h 1765598"/>
                <a:gd name="connsiteX32" fmla="*/ 675637 w 1844621"/>
                <a:gd name="connsiteY32" fmla="*/ 1600604 h 1765598"/>
                <a:gd name="connsiteX33" fmla="*/ 692686 w 1844621"/>
                <a:gd name="connsiteY33" fmla="*/ 1606382 h 1765598"/>
                <a:gd name="connsiteX34" fmla="*/ 641486 w 1844621"/>
                <a:gd name="connsiteY34" fmla="*/ 1761326 h 1765598"/>
                <a:gd name="connsiteX35" fmla="*/ 631383 w 1844621"/>
                <a:gd name="connsiteY35" fmla="*/ 1744623 h 1765598"/>
                <a:gd name="connsiteX36" fmla="*/ 628970 w 1844621"/>
                <a:gd name="connsiteY36" fmla="*/ 1741831 h 1765598"/>
                <a:gd name="connsiteX37" fmla="*/ 1225916 w 1844621"/>
                <a:gd name="connsiteY37" fmla="*/ 1579868 h 1765598"/>
                <a:gd name="connsiteX38" fmla="*/ 1279540 w 1844621"/>
                <a:gd name="connsiteY38" fmla="*/ 1707080 h 1765598"/>
                <a:gd name="connsiteX39" fmla="*/ 1266966 w 1844621"/>
                <a:gd name="connsiteY39" fmla="*/ 1723591 h 1765598"/>
                <a:gd name="connsiteX40" fmla="*/ 1209837 w 1844621"/>
                <a:gd name="connsiteY40" fmla="*/ 1588066 h 1765598"/>
                <a:gd name="connsiteX41" fmla="*/ 610954 w 1844621"/>
                <a:gd name="connsiteY41" fmla="*/ 1578681 h 1765598"/>
                <a:gd name="connsiteX42" fmla="*/ 628059 w 1844621"/>
                <a:gd name="connsiteY42" fmla="*/ 1584478 h 1765598"/>
                <a:gd name="connsiteX43" fmla="*/ 582951 w 1844621"/>
                <a:gd name="connsiteY43" fmla="*/ 1688574 h 1765598"/>
                <a:gd name="connsiteX44" fmla="*/ 569886 w 1844621"/>
                <a:gd name="connsiteY44" fmla="*/ 1673454 h 1765598"/>
                <a:gd name="connsiteX45" fmla="*/ 1286670 w 1844621"/>
                <a:gd name="connsiteY45" fmla="*/ 1548893 h 1765598"/>
                <a:gd name="connsiteX46" fmla="*/ 1333269 w 1844621"/>
                <a:gd name="connsiteY46" fmla="*/ 1636531 h 1765598"/>
                <a:gd name="connsiteX47" fmla="*/ 1321264 w 1844621"/>
                <a:gd name="connsiteY47" fmla="*/ 1652294 h 1765598"/>
                <a:gd name="connsiteX48" fmla="*/ 1270632 w 1844621"/>
                <a:gd name="connsiteY48" fmla="*/ 1557070 h 1765598"/>
                <a:gd name="connsiteX49" fmla="*/ 551444 w 1844621"/>
                <a:gd name="connsiteY49" fmla="*/ 1545001 h 1765598"/>
                <a:gd name="connsiteX50" fmla="*/ 567074 w 1844621"/>
                <a:gd name="connsiteY50" fmla="*/ 1553937 h 1765598"/>
                <a:gd name="connsiteX51" fmla="*/ 524862 w 1844621"/>
                <a:gd name="connsiteY51" fmla="*/ 1631452 h 1765598"/>
                <a:gd name="connsiteX52" fmla="*/ 510642 w 1844621"/>
                <a:gd name="connsiteY52" fmla="*/ 1619926 h 1765598"/>
                <a:gd name="connsiteX53" fmla="*/ 1346034 w 1844621"/>
                <a:gd name="connsiteY53" fmla="*/ 1515267 h 1765598"/>
                <a:gd name="connsiteX54" fmla="*/ 1390051 w 1844621"/>
                <a:gd name="connsiteY54" fmla="*/ 1582679 h 1765598"/>
                <a:gd name="connsiteX55" fmla="*/ 1376613 w 1844621"/>
                <a:gd name="connsiteY55" fmla="*/ 1595021 h 1765598"/>
                <a:gd name="connsiteX56" fmla="*/ 1331552 w 1844621"/>
                <a:gd name="connsiteY56" fmla="*/ 1526010 h 1765598"/>
                <a:gd name="connsiteX57" fmla="*/ 1333983 w 1844621"/>
                <a:gd name="connsiteY57" fmla="*/ 1524770 h 1765598"/>
                <a:gd name="connsiteX58" fmla="*/ 492213 w 1844621"/>
                <a:gd name="connsiteY58" fmla="*/ 1511140 h 1765598"/>
                <a:gd name="connsiteX59" fmla="*/ 507877 w 1844621"/>
                <a:gd name="connsiteY59" fmla="*/ 1520095 h 1765598"/>
                <a:gd name="connsiteX60" fmla="*/ 465615 w 1844621"/>
                <a:gd name="connsiteY60" fmla="*/ 1583429 h 1765598"/>
                <a:gd name="connsiteX61" fmla="*/ 452723 w 1844621"/>
                <a:gd name="connsiteY61" fmla="*/ 1572979 h 1765598"/>
                <a:gd name="connsiteX62" fmla="*/ 451434 w 1844621"/>
                <a:gd name="connsiteY62" fmla="*/ 1572252 h 1765598"/>
                <a:gd name="connsiteX63" fmla="*/ 1399641 w 1844621"/>
                <a:gd name="connsiteY63" fmla="*/ 1472989 h 1765598"/>
                <a:gd name="connsiteX64" fmla="*/ 1447523 w 1844621"/>
                <a:gd name="connsiteY64" fmla="*/ 1533649 h 1765598"/>
                <a:gd name="connsiteX65" fmla="*/ 1433600 w 1844621"/>
                <a:gd name="connsiteY65" fmla="*/ 1542681 h 1765598"/>
                <a:gd name="connsiteX66" fmla="*/ 1432510 w 1844621"/>
                <a:gd name="connsiteY66" fmla="*/ 1543682 h 1765598"/>
                <a:gd name="connsiteX67" fmla="*/ 1385507 w 1844621"/>
                <a:gd name="connsiteY67" fmla="*/ 1484135 h 1765598"/>
                <a:gd name="connsiteX68" fmla="*/ 439084 w 1844621"/>
                <a:gd name="connsiteY68" fmla="*/ 1468240 h 1765598"/>
                <a:gd name="connsiteX69" fmla="*/ 452737 w 1844621"/>
                <a:gd name="connsiteY69" fmla="*/ 1479985 h 1765598"/>
                <a:gd name="connsiteX70" fmla="*/ 401226 w 1844621"/>
                <a:gd name="connsiteY70" fmla="*/ 1543921 h 1765598"/>
                <a:gd name="connsiteX71" fmla="*/ 385335 w 1844621"/>
                <a:gd name="connsiteY71" fmla="*/ 1534955 h 1765598"/>
                <a:gd name="connsiteX72" fmla="*/ 1452700 w 1844621"/>
                <a:gd name="connsiteY72" fmla="*/ 1430017 h 1765598"/>
                <a:gd name="connsiteX73" fmla="*/ 1511505 w 1844621"/>
                <a:gd name="connsiteY73" fmla="*/ 1492141 h 1765598"/>
                <a:gd name="connsiteX74" fmla="*/ 1496150 w 1844621"/>
                <a:gd name="connsiteY74" fmla="*/ 1502102 h 1765598"/>
                <a:gd name="connsiteX75" fmla="*/ 1439119 w 1844621"/>
                <a:gd name="connsiteY75" fmla="*/ 1441854 h 1765598"/>
                <a:gd name="connsiteX76" fmla="*/ 1449687 w 1844621"/>
                <a:gd name="connsiteY76" fmla="*/ 1433519 h 1765598"/>
                <a:gd name="connsiteX77" fmla="*/ 387391 w 1844621"/>
                <a:gd name="connsiteY77" fmla="*/ 1423768 h 1765598"/>
                <a:gd name="connsiteX78" fmla="*/ 401059 w 1844621"/>
                <a:gd name="connsiteY78" fmla="*/ 1435526 h 1765598"/>
                <a:gd name="connsiteX79" fmla="*/ 332463 w 1844621"/>
                <a:gd name="connsiteY79" fmla="*/ 1506560 h 1765598"/>
                <a:gd name="connsiteX80" fmla="*/ 313761 w 1844621"/>
                <a:gd name="connsiteY80" fmla="*/ 1500014 h 1765598"/>
                <a:gd name="connsiteX81" fmla="*/ 1497274 w 1844621"/>
                <a:gd name="connsiteY81" fmla="*/ 1378205 h 1765598"/>
                <a:gd name="connsiteX82" fmla="*/ 1583781 w 1844621"/>
                <a:gd name="connsiteY82" fmla="*/ 1454547 h 1765598"/>
                <a:gd name="connsiteX83" fmla="*/ 1565364 w 1844621"/>
                <a:gd name="connsiteY83" fmla="*/ 1462300 h 1765598"/>
                <a:gd name="connsiteX84" fmla="*/ 1485535 w 1844621"/>
                <a:gd name="connsiteY84" fmla="*/ 1391850 h 1765598"/>
                <a:gd name="connsiteX85" fmla="*/ 342078 w 1844621"/>
                <a:gd name="connsiteY85" fmla="*/ 1372754 h 1765598"/>
                <a:gd name="connsiteX86" fmla="*/ 353236 w 1844621"/>
                <a:gd name="connsiteY86" fmla="*/ 1386902 h 1765598"/>
                <a:gd name="connsiteX87" fmla="*/ 248764 w 1844621"/>
                <a:gd name="connsiteY87" fmla="*/ 1477262 h 1765598"/>
                <a:gd name="connsiteX88" fmla="*/ 229175 w 1844621"/>
                <a:gd name="connsiteY88" fmla="*/ 1470405 h 1765598"/>
                <a:gd name="connsiteX89" fmla="*/ 1541797 w 1844621"/>
                <a:gd name="connsiteY89" fmla="*/ 1326453 h 1765598"/>
                <a:gd name="connsiteX90" fmla="*/ 1671063 w 1844621"/>
                <a:gd name="connsiteY90" fmla="*/ 1421359 h 1765598"/>
                <a:gd name="connsiteX91" fmla="*/ 1652052 w 1844621"/>
                <a:gd name="connsiteY91" fmla="*/ 1425806 h 1765598"/>
                <a:gd name="connsiteX92" fmla="*/ 1648653 w 1844621"/>
                <a:gd name="connsiteY92" fmla="*/ 1427237 h 1765598"/>
                <a:gd name="connsiteX93" fmla="*/ 1530022 w 1844621"/>
                <a:gd name="connsiteY93" fmla="*/ 1340139 h 1765598"/>
                <a:gd name="connsiteX94" fmla="*/ 299862 w 1844621"/>
                <a:gd name="connsiteY94" fmla="*/ 1319225 h 1765598"/>
                <a:gd name="connsiteX95" fmla="*/ 311019 w 1844621"/>
                <a:gd name="connsiteY95" fmla="*/ 1333372 h 1765598"/>
                <a:gd name="connsiteX96" fmla="*/ 178732 w 1844621"/>
                <a:gd name="connsiteY96" fmla="*/ 1428480 h 1765598"/>
                <a:gd name="connsiteX97" fmla="*/ 180377 w 1844621"/>
                <a:gd name="connsiteY97" fmla="*/ 1409027 h 1765598"/>
                <a:gd name="connsiteX98" fmla="*/ 180067 w 1844621"/>
                <a:gd name="connsiteY98" fmla="*/ 1405352 h 1765598"/>
                <a:gd name="connsiteX99" fmla="*/ 1576542 w 1844621"/>
                <a:gd name="connsiteY99" fmla="*/ 1267609 h 1765598"/>
                <a:gd name="connsiteX100" fmla="*/ 1695816 w 1844621"/>
                <a:gd name="connsiteY100" fmla="*/ 1339681 h 1765598"/>
                <a:gd name="connsiteX101" fmla="*/ 1695348 w 1844621"/>
                <a:gd name="connsiteY101" fmla="*/ 1360430 h 1765598"/>
                <a:gd name="connsiteX102" fmla="*/ 1567606 w 1844621"/>
                <a:gd name="connsiteY102" fmla="*/ 1283241 h 1765598"/>
                <a:gd name="connsiteX103" fmla="*/ 263531 w 1844621"/>
                <a:gd name="connsiteY103" fmla="*/ 1261503 h 1765598"/>
                <a:gd name="connsiteX104" fmla="*/ 271723 w 1844621"/>
                <a:gd name="connsiteY104" fmla="*/ 1277570 h 1765598"/>
                <a:gd name="connsiteX105" fmla="*/ 174140 w 1844621"/>
                <a:gd name="connsiteY105" fmla="*/ 1335215 h 1765598"/>
                <a:gd name="connsiteX106" fmla="*/ 172457 w 1844621"/>
                <a:gd name="connsiteY106" fmla="*/ 1315303 h 1765598"/>
                <a:gd name="connsiteX107" fmla="*/ 1610398 w 1844621"/>
                <a:gd name="connsiteY107" fmla="*/ 1208387 h 1765598"/>
                <a:gd name="connsiteX108" fmla="*/ 1697816 w 1844621"/>
                <a:gd name="connsiteY108" fmla="*/ 1251024 h 1765598"/>
                <a:gd name="connsiteX109" fmla="*/ 1697369 w 1844621"/>
                <a:gd name="connsiteY109" fmla="*/ 1270832 h 1765598"/>
                <a:gd name="connsiteX110" fmla="*/ 1601446 w 1844621"/>
                <a:gd name="connsiteY110" fmla="*/ 1224047 h 1765598"/>
                <a:gd name="connsiteX111" fmla="*/ 232566 w 1844621"/>
                <a:gd name="connsiteY111" fmla="*/ 1200770 h 1765598"/>
                <a:gd name="connsiteX112" fmla="*/ 240745 w 1844621"/>
                <a:gd name="connsiteY112" fmla="*/ 1216812 h 1765598"/>
                <a:gd name="connsiteX113" fmla="*/ 160720 w 1844621"/>
                <a:gd name="connsiteY113" fmla="*/ 1254859 h 1765598"/>
                <a:gd name="connsiteX114" fmla="*/ 155991 w 1844621"/>
                <a:gd name="connsiteY114" fmla="*/ 1237178 h 1765598"/>
                <a:gd name="connsiteX115" fmla="*/ 1634958 w 1844621"/>
                <a:gd name="connsiteY115" fmla="*/ 1144690 h 1765598"/>
                <a:gd name="connsiteX116" fmla="*/ 1712099 w 1844621"/>
                <a:gd name="connsiteY116" fmla="*/ 1174082 h 1765598"/>
                <a:gd name="connsiteX117" fmla="*/ 1708482 w 1844621"/>
                <a:gd name="connsiteY117" fmla="*/ 1191966 h 1765598"/>
                <a:gd name="connsiteX118" fmla="*/ 1629176 w 1844621"/>
                <a:gd name="connsiteY118" fmla="*/ 1161750 h 1765598"/>
                <a:gd name="connsiteX119" fmla="*/ 204756 w 1844621"/>
                <a:gd name="connsiteY119" fmla="*/ 1138431 h 1765598"/>
                <a:gd name="connsiteX120" fmla="*/ 210455 w 1844621"/>
                <a:gd name="connsiteY120" fmla="*/ 1155515 h 1765598"/>
                <a:gd name="connsiteX121" fmla="*/ 141015 w 1844621"/>
                <a:gd name="connsiteY121" fmla="*/ 1181182 h 1765598"/>
                <a:gd name="connsiteX122" fmla="*/ 136727 w 1844621"/>
                <a:gd name="connsiteY122" fmla="*/ 1165150 h 1765598"/>
                <a:gd name="connsiteX123" fmla="*/ 136112 w 1844621"/>
                <a:gd name="connsiteY123" fmla="*/ 1163804 h 1765598"/>
                <a:gd name="connsiteX124" fmla="*/ 1656844 w 1844621"/>
                <a:gd name="connsiteY124" fmla="*/ 1080115 h 1765598"/>
                <a:gd name="connsiteX125" fmla="*/ 1729776 w 1844621"/>
                <a:gd name="connsiteY125" fmla="*/ 1100634 h 1765598"/>
                <a:gd name="connsiteX126" fmla="*/ 1723821 w 1844621"/>
                <a:gd name="connsiteY126" fmla="*/ 1116126 h 1765598"/>
                <a:gd name="connsiteX127" fmla="*/ 1723528 w 1844621"/>
                <a:gd name="connsiteY127" fmla="*/ 1117576 h 1765598"/>
                <a:gd name="connsiteX128" fmla="*/ 1651058 w 1844621"/>
                <a:gd name="connsiteY128" fmla="*/ 1097186 h 1765598"/>
                <a:gd name="connsiteX129" fmla="*/ 184625 w 1844621"/>
                <a:gd name="connsiteY129" fmla="*/ 1073110 h 1765598"/>
                <a:gd name="connsiteX130" fmla="*/ 188043 w 1844621"/>
                <a:gd name="connsiteY130" fmla="*/ 1088326 h 1765598"/>
                <a:gd name="connsiteX131" fmla="*/ 188810 w 1844621"/>
                <a:gd name="connsiteY131" fmla="*/ 1090624 h 1765598"/>
                <a:gd name="connsiteX132" fmla="*/ 112145 w 1844621"/>
                <a:gd name="connsiteY132" fmla="*/ 1111372 h 1765598"/>
                <a:gd name="connsiteX133" fmla="*/ 104560 w 1844621"/>
                <a:gd name="connsiteY133" fmla="*/ 1094778 h 1765598"/>
                <a:gd name="connsiteX134" fmla="*/ 1672722 w 1844621"/>
                <a:gd name="connsiteY134" fmla="*/ 1013691 h 1765598"/>
                <a:gd name="connsiteX135" fmla="*/ 1757141 w 1844621"/>
                <a:gd name="connsiteY135" fmla="*/ 1029446 h 1765598"/>
                <a:gd name="connsiteX136" fmla="*/ 1750574 w 1844621"/>
                <a:gd name="connsiteY136" fmla="*/ 1046531 h 1765598"/>
                <a:gd name="connsiteX137" fmla="*/ 1669493 w 1844621"/>
                <a:gd name="connsiteY137" fmla="*/ 1031399 h 1765598"/>
                <a:gd name="connsiteX138" fmla="*/ 170225 w 1844621"/>
                <a:gd name="connsiteY138" fmla="*/ 1006273 h 1765598"/>
                <a:gd name="connsiteX139" fmla="*/ 170936 w 1844621"/>
                <a:gd name="connsiteY139" fmla="*/ 1012170 h 1765598"/>
                <a:gd name="connsiteX140" fmla="*/ 173584 w 1844621"/>
                <a:gd name="connsiteY140" fmla="*/ 1023958 h 1765598"/>
                <a:gd name="connsiteX141" fmla="*/ 78475 w 1844621"/>
                <a:gd name="connsiteY141" fmla="*/ 1040728 h 1765598"/>
                <a:gd name="connsiteX142" fmla="*/ 67193 w 1844621"/>
                <a:gd name="connsiteY142" fmla="*/ 1024440 h 1765598"/>
                <a:gd name="connsiteX143" fmla="*/ 1681368 w 1844621"/>
                <a:gd name="connsiteY143" fmla="*/ 945892 h 1765598"/>
                <a:gd name="connsiteX144" fmla="*/ 1793516 w 1844621"/>
                <a:gd name="connsiteY144" fmla="*/ 956550 h 1765598"/>
                <a:gd name="connsiteX145" fmla="*/ 1783173 w 1844621"/>
                <a:gd name="connsiteY145" fmla="*/ 973649 h 1765598"/>
                <a:gd name="connsiteX146" fmla="*/ 1679909 w 1844621"/>
                <a:gd name="connsiteY146" fmla="*/ 963835 h 1765598"/>
                <a:gd name="connsiteX147" fmla="*/ 162034 w 1844621"/>
                <a:gd name="connsiteY147" fmla="*/ 938372 h 1765598"/>
                <a:gd name="connsiteX148" fmla="*/ 164191 w 1844621"/>
                <a:gd name="connsiteY148" fmla="*/ 956254 h 1765598"/>
                <a:gd name="connsiteX149" fmla="*/ 27981 w 1844621"/>
                <a:gd name="connsiteY149" fmla="*/ 967828 h 1765598"/>
                <a:gd name="connsiteX150" fmla="*/ 16164 w 1844621"/>
                <a:gd name="connsiteY150" fmla="*/ 950767 h 1765598"/>
                <a:gd name="connsiteX151" fmla="*/ 1683923 w 1844621"/>
                <a:gd name="connsiteY151" fmla="*/ 877596 h 1765598"/>
                <a:gd name="connsiteX152" fmla="*/ 1844621 w 1844621"/>
                <a:gd name="connsiteY152" fmla="*/ 878397 h 1765598"/>
                <a:gd name="connsiteX153" fmla="*/ 1831855 w 1844621"/>
                <a:gd name="connsiteY153" fmla="*/ 893168 h 1765598"/>
                <a:gd name="connsiteX154" fmla="*/ 1829946 w 1844621"/>
                <a:gd name="connsiteY154" fmla="*/ 896325 h 1765598"/>
                <a:gd name="connsiteX155" fmla="*/ 1684266 w 1844621"/>
                <a:gd name="connsiteY155" fmla="*/ 895598 h 1765598"/>
                <a:gd name="connsiteX156" fmla="*/ 14676 w 1844621"/>
                <a:gd name="connsiteY156" fmla="*/ 869273 h 1765598"/>
                <a:gd name="connsiteX157" fmla="*/ 160356 w 1844621"/>
                <a:gd name="connsiteY157" fmla="*/ 869999 h 1765598"/>
                <a:gd name="connsiteX158" fmla="*/ 160699 w 1844621"/>
                <a:gd name="connsiteY158" fmla="*/ 888001 h 1765598"/>
                <a:gd name="connsiteX159" fmla="*/ 0 w 1844621"/>
                <a:gd name="connsiteY159" fmla="*/ 887200 h 1765598"/>
                <a:gd name="connsiteX160" fmla="*/ 12766 w 1844621"/>
                <a:gd name="connsiteY160" fmla="*/ 872429 h 1765598"/>
                <a:gd name="connsiteX161" fmla="*/ 1816638 w 1844621"/>
                <a:gd name="connsiteY161" fmla="*/ 797770 h 1765598"/>
                <a:gd name="connsiteX162" fmla="*/ 1828455 w 1844621"/>
                <a:gd name="connsiteY162" fmla="*/ 814831 h 1765598"/>
                <a:gd name="connsiteX163" fmla="*/ 1682588 w 1844621"/>
                <a:gd name="connsiteY163" fmla="*/ 827227 h 1765598"/>
                <a:gd name="connsiteX164" fmla="*/ 1680430 w 1844621"/>
                <a:gd name="connsiteY164" fmla="*/ 809345 h 1765598"/>
                <a:gd name="connsiteX165" fmla="*/ 61447 w 1844621"/>
                <a:gd name="connsiteY165" fmla="*/ 791950 h 1765598"/>
                <a:gd name="connsiteX166" fmla="*/ 164713 w 1844621"/>
                <a:gd name="connsiteY166" fmla="*/ 801763 h 1765598"/>
                <a:gd name="connsiteX167" fmla="*/ 163253 w 1844621"/>
                <a:gd name="connsiteY167" fmla="*/ 819705 h 1765598"/>
                <a:gd name="connsiteX168" fmla="*/ 51105 w 1844621"/>
                <a:gd name="connsiteY168" fmla="*/ 809048 h 1765598"/>
                <a:gd name="connsiteX169" fmla="*/ 1766145 w 1844621"/>
                <a:gd name="connsiteY169" fmla="*/ 724870 h 1765598"/>
                <a:gd name="connsiteX170" fmla="*/ 1777427 w 1844621"/>
                <a:gd name="connsiteY170" fmla="*/ 741158 h 1765598"/>
                <a:gd name="connsiteX171" fmla="*/ 1674396 w 1844621"/>
                <a:gd name="connsiteY171" fmla="*/ 759325 h 1765598"/>
                <a:gd name="connsiteX172" fmla="*/ 1673685 w 1844621"/>
                <a:gd name="connsiteY172" fmla="*/ 753429 h 1765598"/>
                <a:gd name="connsiteX173" fmla="*/ 1670588 w 1844621"/>
                <a:gd name="connsiteY173" fmla="*/ 741719 h 1765598"/>
                <a:gd name="connsiteX174" fmla="*/ 94047 w 1844621"/>
                <a:gd name="connsiteY174" fmla="*/ 719066 h 1765598"/>
                <a:gd name="connsiteX175" fmla="*/ 175129 w 1844621"/>
                <a:gd name="connsiteY175" fmla="*/ 734198 h 1765598"/>
                <a:gd name="connsiteX176" fmla="*/ 171900 w 1844621"/>
                <a:gd name="connsiteY176" fmla="*/ 751906 h 1765598"/>
                <a:gd name="connsiteX177" fmla="*/ 87480 w 1844621"/>
                <a:gd name="connsiteY177" fmla="*/ 736151 h 1765598"/>
                <a:gd name="connsiteX178" fmla="*/ 1732475 w 1844621"/>
                <a:gd name="connsiteY178" fmla="*/ 654227 h 1765598"/>
                <a:gd name="connsiteX179" fmla="*/ 1740061 w 1844621"/>
                <a:gd name="connsiteY179" fmla="*/ 670822 h 1765598"/>
                <a:gd name="connsiteX180" fmla="*/ 1657733 w 1844621"/>
                <a:gd name="connsiteY180" fmla="*/ 693102 h 1765598"/>
                <a:gd name="connsiteX181" fmla="*/ 1653131 w 1844621"/>
                <a:gd name="connsiteY181" fmla="*/ 675699 h 1765598"/>
                <a:gd name="connsiteX182" fmla="*/ 121093 w 1844621"/>
                <a:gd name="connsiteY182" fmla="*/ 648021 h 1765598"/>
                <a:gd name="connsiteX183" fmla="*/ 193564 w 1844621"/>
                <a:gd name="connsiteY183" fmla="*/ 668412 h 1765598"/>
                <a:gd name="connsiteX184" fmla="*/ 187778 w 1844621"/>
                <a:gd name="connsiteY184" fmla="*/ 685483 h 1765598"/>
                <a:gd name="connsiteX185" fmla="*/ 114844 w 1844621"/>
                <a:gd name="connsiteY185" fmla="*/ 664963 h 1765598"/>
                <a:gd name="connsiteX186" fmla="*/ 120799 w 1844621"/>
                <a:gd name="connsiteY186" fmla="*/ 649471 h 1765598"/>
                <a:gd name="connsiteX187" fmla="*/ 1703605 w 1844621"/>
                <a:gd name="connsiteY187" fmla="*/ 584417 h 1765598"/>
                <a:gd name="connsiteX188" fmla="*/ 1707892 w 1844621"/>
                <a:gd name="connsiteY188" fmla="*/ 600448 h 1765598"/>
                <a:gd name="connsiteX189" fmla="*/ 1708508 w 1844621"/>
                <a:gd name="connsiteY189" fmla="*/ 601796 h 1765598"/>
                <a:gd name="connsiteX190" fmla="*/ 1640259 w 1844621"/>
                <a:gd name="connsiteY190" fmla="*/ 627022 h 1765598"/>
                <a:gd name="connsiteX191" fmla="*/ 1639049 w 1844621"/>
                <a:gd name="connsiteY191" fmla="*/ 622444 h 1765598"/>
                <a:gd name="connsiteX192" fmla="*/ 1633440 w 1844621"/>
                <a:gd name="connsiteY192" fmla="*/ 610352 h 1765598"/>
                <a:gd name="connsiteX193" fmla="*/ 136138 w 1844621"/>
                <a:gd name="connsiteY193" fmla="*/ 573632 h 1765598"/>
                <a:gd name="connsiteX194" fmla="*/ 215446 w 1844621"/>
                <a:gd name="connsiteY194" fmla="*/ 603848 h 1765598"/>
                <a:gd name="connsiteX195" fmla="*/ 209665 w 1844621"/>
                <a:gd name="connsiteY195" fmla="*/ 620908 h 1765598"/>
                <a:gd name="connsiteX196" fmla="*/ 132521 w 1844621"/>
                <a:gd name="connsiteY196" fmla="*/ 591516 h 1765598"/>
                <a:gd name="connsiteX197" fmla="*/ 1683900 w 1844621"/>
                <a:gd name="connsiteY197" fmla="*/ 510741 h 1765598"/>
                <a:gd name="connsiteX198" fmla="*/ 1688629 w 1844621"/>
                <a:gd name="connsiteY198" fmla="*/ 528423 h 1765598"/>
                <a:gd name="connsiteX199" fmla="*/ 1612275 w 1844621"/>
                <a:gd name="connsiteY199" fmla="*/ 564725 h 1765598"/>
                <a:gd name="connsiteX200" fmla="*/ 1604700 w 1844621"/>
                <a:gd name="connsiteY200" fmla="*/ 548396 h 1765598"/>
                <a:gd name="connsiteX201" fmla="*/ 147252 w 1844621"/>
                <a:gd name="connsiteY201" fmla="*/ 494765 h 1765598"/>
                <a:gd name="connsiteX202" fmla="*/ 243177 w 1844621"/>
                <a:gd name="connsiteY202" fmla="*/ 541551 h 1765598"/>
                <a:gd name="connsiteX203" fmla="*/ 234224 w 1844621"/>
                <a:gd name="connsiteY203" fmla="*/ 557210 h 1765598"/>
                <a:gd name="connsiteX204" fmla="*/ 146805 w 1844621"/>
                <a:gd name="connsiteY204" fmla="*/ 514573 h 1765598"/>
                <a:gd name="connsiteX205" fmla="*/ 1670480 w 1844621"/>
                <a:gd name="connsiteY205" fmla="*/ 430384 h 1765598"/>
                <a:gd name="connsiteX206" fmla="*/ 1672163 w 1844621"/>
                <a:gd name="connsiteY206" fmla="*/ 450296 h 1765598"/>
                <a:gd name="connsiteX207" fmla="*/ 1583450 w 1844621"/>
                <a:gd name="connsiteY207" fmla="*/ 502701 h 1765598"/>
                <a:gd name="connsiteX208" fmla="*/ 1573155 w 1844621"/>
                <a:gd name="connsiteY208" fmla="*/ 487877 h 1765598"/>
                <a:gd name="connsiteX209" fmla="*/ 149273 w 1844621"/>
                <a:gd name="connsiteY209" fmla="*/ 405169 h 1765598"/>
                <a:gd name="connsiteX210" fmla="*/ 277016 w 1844621"/>
                <a:gd name="connsiteY210" fmla="*/ 482359 h 1765598"/>
                <a:gd name="connsiteX211" fmla="*/ 268080 w 1844621"/>
                <a:gd name="connsiteY211" fmla="*/ 497989 h 1765598"/>
                <a:gd name="connsiteX212" fmla="*/ 148805 w 1844621"/>
                <a:gd name="connsiteY212" fmla="*/ 425916 h 1765598"/>
                <a:gd name="connsiteX213" fmla="*/ 195968 w 1844621"/>
                <a:gd name="connsiteY213" fmla="*/ 338361 h 1765598"/>
                <a:gd name="connsiteX214" fmla="*/ 314600 w 1844621"/>
                <a:gd name="connsiteY214" fmla="*/ 425459 h 1765598"/>
                <a:gd name="connsiteX215" fmla="*/ 302826 w 1844621"/>
                <a:gd name="connsiteY215" fmla="*/ 439145 h 1765598"/>
                <a:gd name="connsiteX216" fmla="*/ 173559 w 1844621"/>
                <a:gd name="connsiteY216" fmla="*/ 344239 h 1765598"/>
                <a:gd name="connsiteX217" fmla="*/ 192568 w 1844621"/>
                <a:gd name="connsiteY217" fmla="*/ 339792 h 1765598"/>
                <a:gd name="connsiteX218" fmla="*/ 1665887 w 1844621"/>
                <a:gd name="connsiteY218" fmla="*/ 337121 h 1765598"/>
                <a:gd name="connsiteX219" fmla="*/ 1664242 w 1844621"/>
                <a:gd name="connsiteY219" fmla="*/ 356571 h 1765598"/>
                <a:gd name="connsiteX220" fmla="*/ 1664553 w 1844621"/>
                <a:gd name="connsiteY220" fmla="*/ 360248 h 1765598"/>
                <a:gd name="connsiteX221" fmla="*/ 1544474 w 1844621"/>
                <a:gd name="connsiteY221" fmla="*/ 446578 h 1765598"/>
                <a:gd name="connsiteX222" fmla="*/ 1534206 w 1844621"/>
                <a:gd name="connsiteY222" fmla="*/ 431793 h 1765598"/>
                <a:gd name="connsiteX223" fmla="*/ 279257 w 1844621"/>
                <a:gd name="connsiteY223" fmla="*/ 303297 h 1765598"/>
                <a:gd name="connsiteX224" fmla="*/ 359087 w 1844621"/>
                <a:gd name="connsiteY224" fmla="*/ 373748 h 1765598"/>
                <a:gd name="connsiteX225" fmla="*/ 347347 w 1844621"/>
                <a:gd name="connsiteY225" fmla="*/ 387394 h 1765598"/>
                <a:gd name="connsiteX226" fmla="*/ 260839 w 1844621"/>
                <a:gd name="connsiteY226" fmla="*/ 311051 h 1765598"/>
                <a:gd name="connsiteX227" fmla="*/ 1595859 w 1844621"/>
                <a:gd name="connsiteY227" fmla="*/ 288337 h 1765598"/>
                <a:gd name="connsiteX228" fmla="*/ 1615448 w 1844621"/>
                <a:gd name="connsiteY228" fmla="*/ 295194 h 1765598"/>
                <a:gd name="connsiteX229" fmla="*/ 1504459 w 1844621"/>
                <a:gd name="connsiteY229" fmla="*/ 391189 h 1765598"/>
                <a:gd name="connsiteX230" fmla="*/ 1491819 w 1844621"/>
                <a:gd name="connsiteY230" fmla="*/ 378322 h 1765598"/>
                <a:gd name="connsiteX231" fmla="*/ 348471 w 1844621"/>
                <a:gd name="connsiteY231" fmla="*/ 263494 h 1765598"/>
                <a:gd name="connsiteX232" fmla="*/ 405504 w 1844621"/>
                <a:gd name="connsiteY232" fmla="*/ 323744 h 1765598"/>
                <a:gd name="connsiteX233" fmla="*/ 394934 w 1844621"/>
                <a:gd name="connsiteY233" fmla="*/ 332080 h 1765598"/>
                <a:gd name="connsiteX234" fmla="*/ 391923 w 1844621"/>
                <a:gd name="connsiteY234" fmla="*/ 335581 h 1765598"/>
                <a:gd name="connsiteX235" fmla="*/ 333116 w 1844621"/>
                <a:gd name="connsiteY235" fmla="*/ 273456 h 1765598"/>
                <a:gd name="connsiteX236" fmla="*/ 1512159 w 1844621"/>
                <a:gd name="connsiteY236" fmla="*/ 259039 h 1765598"/>
                <a:gd name="connsiteX237" fmla="*/ 1530860 w 1844621"/>
                <a:gd name="connsiteY237" fmla="*/ 265585 h 1765598"/>
                <a:gd name="connsiteX238" fmla="*/ 1456606 w 1844621"/>
                <a:gd name="connsiteY238" fmla="*/ 342477 h 1765598"/>
                <a:gd name="connsiteX239" fmla="*/ 1443988 w 1844621"/>
                <a:gd name="connsiteY239" fmla="*/ 329632 h 1765598"/>
                <a:gd name="connsiteX240" fmla="*/ 412110 w 1844621"/>
                <a:gd name="connsiteY240" fmla="*/ 221916 h 1765598"/>
                <a:gd name="connsiteX241" fmla="*/ 459114 w 1844621"/>
                <a:gd name="connsiteY241" fmla="*/ 281464 h 1765598"/>
                <a:gd name="connsiteX242" fmla="*/ 444980 w 1844621"/>
                <a:gd name="connsiteY242" fmla="*/ 292610 h 1765598"/>
                <a:gd name="connsiteX243" fmla="*/ 397097 w 1844621"/>
                <a:gd name="connsiteY243" fmla="*/ 231949 h 1765598"/>
                <a:gd name="connsiteX244" fmla="*/ 411019 w 1844621"/>
                <a:gd name="connsiteY244" fmla="*/ 222917 h 1765598"/>
                <a:gd name="connsiteX245" fmla="*/ 1443396 w 1844621"/>
                <a:gd name="connsiteY245" fmla="*/ 221678 h 1765598"/>
                <a:gd name="connsiteX246" fmla="*/ 1459286 w 1844621"/>
                <a:gd name="connsiteY246" fmla="*/ 230644 h 1765598"/>
                <a:gd name="connsiteX247" fmla="*/ 1406897 w 1844621"/>
                <a:gd name="connsiteY247" fmla="*/ 295670 h 1765598"/>
                <a:gd name="connsiteX248" fmla="*/ 1392300 w 1844621"/>
                <a:gd name="connsiteY248" fmla="*/ 285098 h 1765598"/>
                <a:gd name="connsiteX249" fmla="*/ 1379005 w 1844621"/>
                <a:gd name="connsiteY249" fmla="*/ 182170 h 1765598"/>
                <a:gd name="connsiteX250" fmla="*/ 1391896 w 1844621"/>
                <a:gd name="connsiteY250" fmla="*/ 192619 h 1765598"/>
                <a:gd name="connsiteX251" fmla="*/ 1393186 w 1844621"/>
                <a:gd name="connsiteY251" fmla="*/ 193347 h 1765598"/>
                <a:gd name="connsiteX252" fmla="*/ 1351622 w 1844621"/>
                <a:gd name="connsiteY252" fmla="*/ 255636 h 1765598"/>
                <a:gd name="connsiteX253" fmla="*/ 1337034 w 1844621"/>
                <a:gd name="connsiteY253" fmla="*/ 245070 h 1765598"/>
                <a:gd name="connsiteX254" fmla="*/ 468008 w 1844621"/>
                <a:gd name="connsiteY254" fmla="*/ 170577 h 1765598"/>
                <a:gd name="connsiteX255" fmla="*/ 513069 w 1844621"/>
                <a:gd name="connsiteY255" fmla="*/ 239589 h 1765598"/>
                <a:gd name="connsiteX256" fmla="*/ 510638 w 1844621"/>
                <a:gd name="connsiteY256" fmla="*/ 240828 h 1765598"/>
                <a:gd name="connsiteX257" fmla="*/ 498586 w 1844621"/>
                <a:gd name="connsiteY257" fmla="*/ 250333 h 1765598"/>
                <a:gd name="connsiteX258" fmla="*/ 454568 w 1844621"/>
                <a:gd name="connsiteY258" fmla="*/ 182920 h 1765598"/>
                <a:gd name="connsiteX259" fmla="*/ 1319759 w 1844621"/>
                <a:gd name="connsiteY259" fmla="*/ 134146 h 1765598"/>
                <a:gd name="connsiteX260" fmla="*/ 1333978 w 1844621"/>
                <a:gd name="connsiteY260" fmla="*/ 145672 h 1765598"/>
                <a:gd name="connsiteX261" fmla="*/ 1294036 w 1844621"/>
                <a:gd name="connsiteY261" fmla="*/ 219016 h 1765598"/>
                <a:gd name="connsiteX262" fmla="*/ 1277891 w 1844621"/>
                <a:gd name="connsiteY262" fmla="*/ 211027 h 1765598"/>
                <a:gd name="connsiteX263" fmla="*/ 523355 w 1844621"/>
                <a:gd name="connsiteY263" fmla="*/ 113305 h 1765598"/>
                <a:gd name="connsiteX264" fmla="*/ 573987 w 1844621"/>
                <a:gd name="connsiteY264" fmla="*/ 208530 h 1765598"/>
                <a:gd name="connsiteX265" fmla="*/ 557949 w 1844621"/>
                <a:gd name="connsiteY265" fmla="*/ 216707 h 1765598"/>
                <a:gd name="connsiteX266" fmla="*/ 511350 w 1844621"/>
                <a:gd name="connsiteY266" fmla="*/ 129068 h 1765598"/>
                <a:gd name="connsiteX267" fmla="*/ 1261668 w 1844621"/>
                <a:gd name="connsiteY267" fmla="*/ 77024 h 1765598"/>
                <a:gd name="connsiteX268" fmla="*/ 1274734 w 1844621"/>
                <a:gd name="connsiteY268" fmla="*/ 92144 h 1765598"/>
                <a:gd name="connsiteX269" fmla="*/ 1232872 w 1844621"/>
                <a:gd name="connsiteY269" fmla="*/ 188750 h 1765598"/>
                <a:gd name="connsiteX270" fmla="*/ 1216718 w 1844621"/>
                <a:gd name="connsiteY270" fmla="*/ 180757 h 1765598"/>
                <a:gd name="connsiteX271" fmla="*/ 879964 w 1844621"/>
                <a:gd name="connsiteY271" fmla="*/ 47539 h 1765598"/>
                <a:gd name="connsiteX272" fmla="*/ 896536 w 1844621"/>
                <a:gd name="connsiteY272" fmla="*/ 48415 h 1765598"/>
                <a:gd name="connsiteX273" fmla="*/ 898006 w 1844621"/>
                <a:gd name="connsiteY273" fmla="*/ 48246 h 1765598"/>
                <a:gd name="connsiteX274" fmla="*/ 900930 w 1844621"/>
                <a:gd name="connsiteY274" fmla="*/ 121496 h 1765598"/>
                <a:gd name="connsiteX275" fmla="*/ 882930 w 1844621"/>
                <a:gd name="connsiteY275" fmla="*/ 121839 h 1765598"/>
                <a:gd name="connsiteX276" fmla="*/ 803804 w 1844621"/>
                <a:gd name="connsiteY276" fmla="*/ 43511 h 1765598"/>
                <a:gd name="connsiteX277" fmla="*/ 822082 w 1844621"/>
                <a:gd name="connsiteY277" fmla="*/ 44478 h 1765598"/>
                <a:gd name="connsiteX278" fmla="*/ 832792 w 1844621"/>
                <a:gd name="connsiteY278" fmla="*/ 126618 h 1765598"/>
                <a:gd name="connsiteX279" fmla="*/ 814920 w 1844621"/>
                <a:gd name="connsiteY279" fmla="*/ 128774 h 1765598"/>
                <a:gd name="connsiteX280" fmla="*/ 577653 w 1844621"/>
                <a:gd name="connsiteY280" fmla="*/ 42008 h 1765598"/>
                <a:gd name="connsiteX281" fmla="*/ 634782 w 1844621"/>
                <a:gd name="connsiteY281" fmla="*/ 177534 h 1765598"/>
                <a:gd name="connsiteX282" fmla="*/ 618704 w 1844621"/>
                <a:gd name="connsiteY282" fmla="*/ 185731 h 1765598"/>
                <a:gd name="connsiteX283" fmla="*/ 565079 w 1844621"/>
                <a:gd name="connsiteY283" fmla="*/ 58518 h 1765598"/>
                <a:gd name="connsiteX284" fmla="*/ 973404 w 1844621"/>
                <a:gd name="connsiteY284" fmla="*/ 39567 h 1765598"/>
                <a:gd name="connsiteX285" fmla="*/ 969228 w 1844621"/>
                <a:gd name="connsiteY285" fmla="*/ 123258 h 1765598"/>
                <a:gd name="connsiteX286" fmla="*/ 951312 w 1844621"/>
                <a:gd name="connsiteY286" fmla="*/ 121130 h 1765598"/>
                <a:gd name="connsiteX287" fmla="*/ 955278 w 1844621"/>
                <a:gd name="connsiteY287" fmla="*/ 41654 h 1765598"/>
                <a:gd name="connsiteX288" fmla="*/ 723233 w 1844621"/>
                <a:gd name="connsiteY288" fmla="*/ 31443 h 1765598"/>
                <a:gd name="connsiteX289" fmla="*/ 742691 w 1844621"/>
                <a:gd name="connsiteY289" fmla="*/ 35995 h 1765598"/>
                <a:gd name="connsiteX290" fmla="*/ 765354 w 1844621"/>
                <a:gd name="connsiteY290" fmla="*/ 137622 h 1765598"/>
                <a:gd name="connsiteX291" fmla="*/ 747791 w 1844621"/>
                <a:gd name="connsiteY291" fmla="*/ 141567 h 1765598"/>
                <a:gd name="connsiteX292" fmla="*/ 1051847 w 1844621"/>
                <a:gd name="connsiteY292" fmla="*/ 25765 h 1765598"/>
                <a:gd name="connsiteX293" fmla="*/ 1037014 w 1844621"/>
                <a:gd name="connsiteY293" fmla="*/ 131308 h 1765598"/>
                <a:gd name="connsiteX294" fmla="*/ 1019135 w 1844621"/>
                <a:gd name="connsiteY294" fmla="*/ 129184 h 1765598"/>
                <a:gd name="connsiteX295" fmla="*/ 1032869 w 1844621"/>
                <a:gd name="connsiteY295" fmla="*/ 31462 h 1765598"/>
                <a:gd name="connsiteX296" fmla="*/ 633115 w 1844621"/>
                <a:gd name="connsiteY296" fmla="*/ 6990 h 1765598"/>
                <a:gd name="connsiteX297" fmla="*/ 651107 w 1844621"/>
                <a:gd name="connsiteY297" fmla="*/ 14566 h 1765598"/>
                <a:gd name="connsiteX298" fmla="*/ 654699 w 1844621"/>
                <a:gd name="connsiteY298" fmla="*/ 15406 h 1765598"/>
                <a:gd name="connsiteX299" fmla="*/ 699105 w 1844621"/>
                <a:gd name="connsiteY299" fmla="*/ 154429 h 1765598"/>
                <a:gd name="connsiteX300" fmla="*/ 682029 w 1844621"/>
                <a:gd name="connsiteY300" fmla="*/ 160125 h 1765598"/>
                <a:gd name="connsiteX301" fmla="*/ 1203134 w 1844621"/>
                <a:gd name="connsiteY301" fmla="*/ 4273 h 1765598"/>
                <a:gd name="connsiteX302" fmla="*/ 1213236 w 1844621"/>
                <a:gd name="connsiteY302" fmla="*/ 20976 h 1765598"/>
                <a:gd name="connsiteX303" fmla="*/ 1215649 w 1844621"/>
                <a:gd name="connsiteY303" fmla="*/ 23769 h 1765598"/>
                <a:gd name="connsiteX304" fmla="*/ 1169442 w 1844621"/>
                <a:gd name="connsiteY304" fmla="*/ 163605 h 1765598"/>
                <a:gd name="connsiteX305" fmla="*/ 1152188 w 1844621"/>
                <a:gd name="connsiteY305" fmla="*/ 158449 h 1765598"/>
                <a:gd name="connsiteX306" fmla="*/ 1137683 w 1844621"/>
                <a:gd name="connsiteY306" fmla="*/ 0 h 1765598"/>
                <a:gd name="connsiteX307" fmla="*/ 1104046 w 1844621"/>
                <a:gd name="connsiteY307" fmla="*/ 144062 h 1765598"/>
                <a:gd name="connsiteX308" fmla="*/ 1086767 w 1844621"/>
                <a:gd name="connsiteY308" fmla="*/ 138898 h 1765598"/>
                <a:gd name="connsiteX309" fmla="*/ 1117806 w 1844621"/>
                <a:gd name="connsiteY309" fmla="*/ 5966 h 17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1844621" h="1765598">
                  <a:moveTo>
                    <a:pt x="961691" y="1643760"/>
                  </a:moveTo>
                  <a:lnTo>
                    <a:pt x="964657" y="1718060"/>
                  </a:lnTo>
                  <a:lnTo>
                    <a:pt x="948083" y="1717184"/>
                  </a:lnTo>
                  <a:lnTo>
                    <a:pt x="946614" y="1717353"/>
                  </a:lnTo>
                  <a:lnTo>
                    <a:pt x="943691" y="1644103"/>
                  </a:lnTo>
                  <a:close/>
                  <a:moveTo>
                    <a:pt x="875350" y="1643169"/>
                  </a:moveTo>
                  <a:lnTo>
                    <a:pt x="893299" y="1644629"/>
                  </a:lnTo>
                  <a:lnTo>
                    <a:pt x="889341" y="1723945"/>
                  </a:lnTo>
                  <a:lnTo>
                    <a:pt x="871214" y="1726031"/>
                  </a:lnTo>
                  <a:close/>
                  <a:moveTo>
                    <a:pt x="1029699" y="1636826"/>
                  </a:moveTo>
                  <a:lnTo>
                    <a:pt x="1040815" y="1722087"/>
                  </a:lnTo>
                  <a:lnTo>
                    <a:pt x="1022537" y="1721121"/>
                  </a:lnTo>
                  <a:lnTo>
                    <a:pt x="1011828" y="1638982"/>
                  </a:lnTo>
                  <a:close/>
                  <a:moveTo>
                    <a:pt x="807350" y="1636115"/>
                  </a:moveTo>
                  <a:lnTo>
                    <a:pt x="822430" y="1638864"/>
                  </a:lnTo>
                  <a:lnTo>
                    <a:pt x="825110" y="1639083"/>
                  </a:lnTo>
                  <a:lnTo>
                    <a:pt x="811751" y="1734136"/>
                  </a:lnTo>
                  <a:lnTo>
                    <a:pt x="792774" y="1739833"/>
                  </a:lnTo>
                  <a:close/>
                  <a:moveTo>
                    <a:pt x="1096827" y="1624033"/>
                  </a:moveTo>
                  <a:lnTo>
                    <a:pt x="1121385" y="1734155"/>
                  </a:lnTo>
                  <a:lnTo>
                    <a:pt x="1101928" y="1729603"/>
                  </a:lnTo>
                  <a:lnTo>
                    <a:pt x="1079265" y="1627978"/>
                  </a:lnTo>
                  <a:close/>
                  <a:moveTo>
                    <a:pt x="740342" y="1622534"/>
                  </a:moveTo>
                  <a:lnTo>
                    <a:pt x="749046" y="1625484"/>
                  </a:lnTo>
                  <a:lnTo>
                    <a:pt x="757767" y="1627074"/>
                  </a:lnTo>
                  <a:lnTo>
                    <a:pt x="726815" y="1759631"/>
                  </a:lnTo>
                  <a:lnTo>
                    <a:pt x="706937" y="1765598"/>
                  </a:lnTo>
                  <a:close/>
                  <a:moveTo>
                    <a:pt x="1162592" y="1605474"/>
                  </a:moveTo>
                  <a:lnTo>
                    <a:pt x="1211506" y="1758609"/>
                  </a:lnTo>
                  <a:lnTo>
                    <a:pt x="1193512" y="1751032"/>
                  </a:lnTo>
                  <a:lnTo>
                    <a:pt x="1189921" y="1750192"/>
                  </a:lnTo>
                  <a:lnTo>
                    <a:pt x="1145515" y="1611170"/>
                  </a:lnTo>
                  <a:close/>
                  <a:moveTo>
                    <a:pt x="675637" y="1600604"/>
                  </a:moveTo>
                  <a:lnTo>
                    <a:pt x="692686" y="1606382"/>
                  </a:lnTo>
                  <a:lnTo>
                    <a:pt x="641486" y="1761326"/>
                  </a:lnTo>
                  <a:lnTo>
                    <a:pt x="631383" y="1744623"/>
                  </a:lnTo>
                  <a:lnTo>
                    <a:pt x="628970" y="1741831"/>
                  </a:lnTo>
                  <a:close/>
                  <a:moveTo>
                    <a:pt x="1225916" y="1579868"/>
                  </a:moveTo>
                  <a:lnTo>
                    <a:pt x="1279540" y="1707080"/>
                  </a:lnTo>
                  <a:lnTo>
                    <a:pt x="1266966" y="1723591"/>
                  </a:lnTo>
                  <a:lnTo>
                    <a:pt x="1209837" y="1588066"/>
                  </a:lnTo>
                  <a:close/>
                  <a:moveTo>
                    <a:pt x="610954" y="1578681"/>
                  </a:moveTo>
                  <a:lnTo>
                    <a:pt x="628059" y="1584478"/>
                  </a:lnTo>
                  <a:lnTo>
                    <a:pt x="582951" y="1688574"/>
                  </a:lnTo>
                  <a:lnTo>
                    <a:pt x="569886" y="1673454"/>
                  </a:lnTo>
                  <a:close/>
                  <a:moveTo>
                    <a:pt x="1286670" y="1548893"/>
                  </a:moveTo>
                  <a:lnTo>
                    <a:pt x="1333269" y="1636531"/>
                  </a:lnTo>
                  <a:lnTo>
                    <a:pt x="1321264" y="1652294"/>
                  </a:lnTo>
                  <a:lnTo>
                    <a:pt x="1270632" y="1557070"/>
                  </a:lnTo>
                  <a:close/>
                  <a:moveTo>
                    <a:pt x="551444" y="1545001"/>
                  </a:moveTo>
                  <a:lnTo>
                    <a:pt x="567074" y="1553937"/>
                  </a:lnTo>
                  <a:lnTo>
                    <a:pt x="524862" y="1631452"/>
                  </a:lnTo>
                  <a:lnTo>
                    <a:pt x="510642" y="1619926"/>
                  </a:lnTo>
                  <a:close/>
                  <a:moveTo>
                    <a:pt x="1346034" y="1515267"/>
                  </a:moveTo>
                  <a:lnTo>
                    <a:pt x="1390051" y="1582679"/>
                  </a:lnTo>
                  <a:lnTo>
                    <a:pt x="1376613" y="1595021"/>
                  </a:lnTo>
                  <a:lnTo>
                    <a:pt x="1331552" y="1526010"/>
                  </a:lnTo>
                  <a:lnTo>
                    <a:pt x="1333983" y="1524770"/>
                  </a:lnTo>
                  <a:close/>
                  <a:moveTo>
                    <a:pt x="492213" y="1511140"/>
                  </a:moveTo>
                  <a:lnTo>
                    <a:pt x="507877" y="1520095"/>
                  </a:lnTo>
                  <a:lnTo>
                    <a:pt x="465615" y="1583429"/>
                  </a:lnTo>
                  <a:lnTo>
                    <a:pt x="452723" y="1572979"/>
                  </a:lnTo>
                  <a:lnTo>
                    <a:pt x="451434" y="1572252"/>
                  </a:lnTo>
                  <a:close/>
                  <a:moveTo>
                    <a:pt x="1399641" y="1472989"/>
                  </a:moveTo>
                  <a:lnTo>
                    <a:pt x="1447523" y="1533649"/>
                  </a:lnTo>
                  <a:lnTo>
                    <a:pt x="1433600" y="1542681"/>
                  </a:lnTo>
                  <a:lnTo>
                    <a:pt x="1432510" y="1543682"/>
                  </a:lnTo>
                  <a:lnTo>
                    <a:pt x="1385507" y="1484135"/>
                  </a:lnTo>
                  <a:close/>
                  <a:moveTo>
                    <a:pt x="439084" y="1468240"/>
                  </a:moveTo>
                  <a:lnTo>
                    <a:pt x="452737" y="1479985"/>
                  </a:lnTo>
                  <a:lnTo>
                    <a:pt x="401226" y="1543921"/>
                  </a:lnTo>
                  <a:lnTo>
                    <a:pt x="385335" y="1534955"/>
                  </a:lnTo>
                  <a:close/>
                  <a:moveTo>
                    <a:pt x="1452700" y="1430017"/>
                  </a:moveTo>
                  <a:lnTo>
                    <a:pt x="1511505" y="1492141"/>
                  </a:lnTo>
                  <a:lnTo>
                    <a:pt x="1496150" y="1502102"/>
                  </a:lnTo>
                  <a:lnTo>
                    <a:pt x="1439119" y="1441854"/>
                  </a:lnTo>
                  <a:lnTo>
                    <a:pt x="1449687" y="1433519"/>
                  </a:lnTo>
                  <a:close/>
                  <a:moveTo>
                    <a:pt x="387391" y="1423768"/>
                  </a:moveTo>
                  <a:lnTo>
                    <a:pt x="401059" y="1435526"/>
                  </a:lnTo>
                  <a:lnTo>
                    <a:pt x="332463" y="1506560"/>
                  </a:lnTo>
                  <a:lnTo>
                    <a:pt x="313761" y="1500014"/>
                  </a:lnTo>
                  <a:close/>
                  <a:moveTo>
                    <a:pt x="1497274" y="1378205"/>
                  </a:moveTo>
                  <a:lnTo>
                    <a:pt x="1583781" y="1454547"/>
                  </a:lnTo>
                  <a:lnTo>
                    <a:pt x="1565364" y="1462300"/>
                  </a:lnTo>
                  <a:lnTo>
                    <a:pt x="1485535" y="1391850"/>
                  </a:lnTo>
                  <a:close/>
                  <a:moveTo>
                    <a:pt x="342078" y="1372754"/>
                  </a:moveTo>
                  <a:lnTo>
                    <a:pt x="353236" y="1386902"/>
                  </a:lnTo>
                  <a:lnTo>
                    <a:pt x="248764" y="1477262"/>
                  </a:lnTo>
                  <a:lnTo>
                    <a:pt x="229175" y="1470405"/>
                  </a:lnTo>
                  <a:close/>
                  <a:moveTo>
                    <a:pt x="1541797" y="1326453"/>
                  </a:moveTo>
                  <a:lnTo>
                    <a:pt x="1671063" y="1421359"/>
                  </a:lnTo>
                  <a:lnTo>
                    <a:pt x="1652052" y="1425806"/>
                  </a:lnTo>
                  <a:lnTo>
                    <a:pt x="1648653" y="1427237"/>
                  </a:lnTo>
                  <a:lnTo>
                    <a:pt x="1530022" y="1340139"/>
                  </a:lnTo>
                  <a:close/>
                  <a:moveTo>
                    <a:pt x="299862" y="1319225"/>
                  </a:moveTo>
                  <a:lnTo>
                    <a:pt x="311019" y="1333372"/>
                  </a:lnTo>
                  <a:lnTo>
                    <a:pt x="178732" y="1428480"/>
                  </a:lnTo>
                  <a:lnTo>
                    <a:pt x="180377" y="1409027"/>
                  </a:lnTo>
                  <a:lnTo>
                    <a:pt x="180067" y="1405352"/>
                  </a:lnTo>
                  <a:close/>
                  <a:moveTo>
                    <a:pt x="1576542" y="1267609"/>
                  </a:moveTo>
                  <a:lnTo>
                    <a:pt x="1695816" y="1339681"/>
                  </a:lnTo>
                  <a:lnTo>
                    <a:pt x="1695348" y="1360430"/>
                  </a:lnTo>
                  <a:lnTo>
                    <a:pt x="1567606" y="1283241"/>
                  </a:lnTo>
                  <a:close/>
                  <a:moveTo>
                    <a:pt x="263531" y="1261503"/>
                  </a:moveTo>
                  <a:lnTo>
                    <a:pt x="271723" y="1277570"/>
                  </a:lnTo>
                  <a:lnTo>
                    <a:pt x="174140" y="1335215"/>
                  </a:lnTo>
                  <a:lnTo>
                    <a:pt x="172457" y="1315303"/>
                  </a:lnTo>
                  <a:close/>
                  <a:moveTo>
                    <a:pt x="1610398" y="1208387"/>
                  </a:moveTo>
                  <a:lnTo>
                    <a:pt x="1697816" y="1251024"/>
                  </a:lnTo>
                  <a:lnTo>
                    <a:pt x="1697369" y="1270832"/>
                  </a:lnTo>
                  <a:lnTo>
                    <a:pt x="1601446" y="1224047"/>
                  </a:lnTo>
                  <a:close/>
                  <a:moveTo>
                    <a:pt x="232566" y="1200770"/>
                  </a:moveTo>
                  <a:lnTo>
                    <a:pt x="240745" y="1216812"/>
                  </a:lnTo>
                  <a:lnTo>
                    <a:pt x="160720" y="1254859"/>
                  </a:lnTo>
                  <a:lnTo>
                    <a:pt x="155991" y="1237178"/>
                  </a:lnTo>
                  <a:close/>
                  <a:moveTo>
                    <a:pt x="1634958" y="1144690"/>
                  </a:moveTo>
                  <a:lnTo>
                    <a:pt x="1712099" y="1174082"/>
                  </a:lnTo>
                  <a:lnTo>
                    <a:pt x="1708482" y="1191966"/>
                  </a:lnTo>
                  <a:lnTo>
                    <a:pt x="1629176" y="1161750"/>
                  </a:lnTo>
                  <a:close/>
                  <a:moveTo>
                    <a:pt x="204756" y="1138431"/>
                  </a:moveTo>
                  <a:lnTo>
                    <a:pt x="210455" y="1155515"/>
                  </a:lnTo>
                  <a:lnTo>
                    <a:pt x="141015" y="1181182"/>
                  </a:lnTo>
                  <a:lnTo>
                    <a:pt x="136727" y="1165150"/>
                  </a:lnTo>
                  <a:lnTo>
                    <a:pt x="136112" y="1163804"/>
                  </a:lnTo>
                  <a:close/>
                  <a:moveTo>
                    <a:pt x="1656844" y="1080115"/>
                  </a:moveTo>
                  <a:lnTo>
                    <a:pt x="1729776" y="1100634"/>
                  </a:lnTo>
                  <a:lnTo>
                    <a:pt x="1723821" y="1116126"/>
                  </a:lnTo>
                  <a:lnTo>
                    <a:pt x="1723528" y="1117576"/>
                  </a:lnTo>
                  <a:lnTo>
                    <a:pt x="1651058" y="1097186"/>
                  </a:lnTo>
                  <a:close/>
                  <a:moveTo>
                    <a:pt x="184625" y="1073110"/>
                  </a:moveTo>
                  <a:lnTo>
                    <a:pt x="188043" y="1088326"/>
                  </a:lnTo>
                  <a:lnTo>
                    <a:pt x="188810" y="1090624"/>
                  </a:lnTo>
                  <a:lnTo>
                    <a:pt x="112145" y="1111372"/>
                  </a:lnTo>
                  <a:lnTo>
                    <a:pt x="104560" y="1094778"/>
                  </a:lnTo>
                  <a:close/>
                  <a:moveTo>
                    <a:pt x="1672722" y="1013691"/>
                  </a:moveTo>
                  <a:lnTo>
                    <a:pt x="1757141" y="1029446"/>
                  </a:lnTo>
                  <a:lnTo>
                    <a:pt x="1750574" y="1046531"/>
                  </a:lnTo>
                  <a:lnTo>
                    <a:pt x="1669493" y="1031399"/>
                  </a:lnTo>
                  <a:close/>
                  <a:moveTo>
                    <a:pt x="170225" y="1006273"/>
                  </a:moveTo>
                  <a:lnTo>
                    <a:pt x="170936" y="1012170"/>
                  </a:lnTo>
                  <a:lnTo>
                    <a:pt x="173584" y="1023958"/>
                  </a:lnTo>
                  <a:lnTo>
                    <a:pt x="78475" y="1040728"/>
                  </a:lnTo>
                  <a:lnTo>
                    <a:pt x="67193" y="1024440"/>
                  </a:lnTo>
                  <a:close/>
                  <a:moveTo>
                    <a:pt x="1681368" y="945892"/>
                  </a:moveTo>
                  <a:lnTo>
                    <a:pt x="1793516" y="956550"/>
                  </a:lnTo>
                  <a:lnTo>
                    <a:pt x="1783173" y="973649"/>
                  </a:lnTo>
                  <a:lnTo>
                    <a:pt x="1679909" y="963835"/>
                  </a:lnTo>
                  <a:close/>
                  <a:moveTo>
                    <a:pt x="162034" y="938372"/>
                  </a:moveTo>
                  <a:lnTo>
                    <a:pt x="164191" y="956254"/>
                  </a:lnTo>
                  <a:lnTo>
                    <a:pt x="27981" y="967828"/>
                  </a:lnTo>
                  <a:lnTo>
                    <a:pt x="16164" y="950767"/>
                  </a:lnTo>
                  <a:close/>
                  <a:moveTo>
                    <a:pt x="1683923" y="877596"/>
                  </a:moveTo>
                  <a:lnTo>
                    <a:pt x="1844621" y="878397"/>
                  </a:lnTo>
                  <a:lnTo>
                    <a:pt x="1831855" y="893168"/>
                  </a:lnTo>
                  <a:lnTo>
                    <a:pt x="1829946" y="896325"/>
                  </a:lnTo>
                  <a:lnTo>
                    <a:pt x="1684266" y="895598"/>
                  </a:lnTo>
                  <a:close/>
                  <a:moveTo>
                    <a:pt x="14676" y="869273"/>
                  </a:moveTo>
                  <a:lnTo>
                    <a:pt x="160356" y="869999"/>
                  </a:lnTo>
                  <a:lnTo>
                    <a:pt x="160699" y="888001"/>
                  </a:lnTo>
                  <a:lnTo>
                    <a:pt x="0" y="887200"/>
                  </a:lnTo>
                  <a:lnTo>
                    <a:pt x="12766" y="872429"/>
                  </a:lnTo>
                  <a:close/>
                  <a:moveTo>
                    <a:pt x="1816638" y="797770"/>
                  </a:moveTo>
                  <a:lnTo>
                    <a:pt x="1828455" y="814831"/>
                  </a:lnTo>
                  <a:lnTo>
                    <a:pt x="1682588" y="827227"/>
                  </a:lnTo>
                  <a:lnTo>
                    <a:pt x="1680430" y="809345"/>
                  </a:lnTo>
                  <a:close/>
                  <a:moveTo>
                    <a:pt x="61447" y="791950"/>
                  </a:moveTo>
                  <a:lnTo>
                    <a:pt x="164713" y="801763"/>
                  </a:lnTo>
                  <a:lnTo>
                    <a:pt x="163253" y="819705"/>
                  </a:lnTo>
                  <a:lnTo>
                    <a:pt x="51105" y="809048"/>
                  </a:lnTo>
                  <a:close/>
                  <a:moveTo>
                    <a:pt x="1766145" y="724870"/>
                  </a:moveTo>
                  <a:lnTo>
                    <a:pt x="1777427" y="741158"/>
                  </a:lnTo>
                  <a:lnTo>
                    <a:pt x="1674396" y="759325"/>
                  </a:lnTo>
                  <a:lnTo>
                    <a:pt x="1673685" y="753429"/>
                  </a:lnTo>
                  <a:lnTo>
                    <a:pt x="1670588" y="741719"/>
                  </a:lnTo>
                  <a:close/>
                  <a:moveTo>
                    <a:pt x="94047" y="719066"/>
                  </a:moveTo>
                  <a:lnTo>
                    <a:pt x="175129" y="734198"/>
                  </a:lnTo>
                  <a:lnTo>
                    <a:pt x="171900" y="751906"/>
                  </a:lnTo>
                  <a:lnTo>
                    <a:pt x="87480" y="736151"/>
                  </a:lnTo>
                  <a:close/>
                  <a:moveTo>
                    <a:pt x="1732475" y="654227"/>
                  </a:moveTo>
                  <a:lnTo>
                    <a:pt x="1740061" y="670822"/>
                  </a:lnTo>
                  <a:lnTo>
                    <a:pt x="1657733" y="693102"/>
                  </a:lnTo>
                  <a:lnTo>
                    <a:pt x="1653131" y="675699"/>
                  </a:lnTo>
                  <a:close/>
                  <a:moveTo>
                    <a:pt x="121093" y="648021"/>
                  </a:moveTo>
                  <a:lnTo>
                    <a:pt x="193564" y="668412"/>
                  </a:lnTo>
                  <a:lnTo>
                    <a:pt x="187778" y="685483"/>
                  </a:lnTo>
                  <a:lnTo>
                    <a:pt x="114844" y="664963"/>
                  </a:lnTo>
                  <a:lnTo>
                    <a:pt x="120799" y="649471"/>
                  </a:lnTo>
                  <a:close/>
                  <a:moveTo>
                    <a:pt x="1703605" y="584417"/>
                  </a:moveTo>
                  <a:lnTo>
                    <a:pt x="1707892" y="600448"/>
                  </a:lnTo>
                  <a:lnTo>
                    <a:pt x="1708508" y="601796"/>
                  </a:lnTo>
                  <a:lnTo>
                    <a:pt x="1640259" y="627022"/>
                  </a:lnTo>
                  <a:lnTo>
                    <a:pt x="1639049" y="622444"/>
                  </a:lnTo>
                  <a:lnTo>
                    <a:pt x="1633440" y="610352"/>
                  </a:lnTo>
                  <a:close/>
                  <a:moveTo>
                    <a:pt x="136138" y="573632"/>
                  </a:moveTo>
                  <a:lnTo>
                    <a:pt x="215446" y="603848"/>
                  </a:lnTo>
                  <a:lnTo>
                    <a:pt x="209665" y="620908"/>
                  </a:lnTo>
                  <a:lnTo>
                    <a:pt x="132521" y="591516"/>
                  </a:lnTo>
                  <a:close/>
                  <a:moveTo>
                    <a:pt x="1683900" y="510741"/>
                  </a:moveTo>
                  <a:lnTo>
                    <a:pt x="1688629" y="528423"/>
                  </a:lnTo>
                  <a:lnTo>
                    <a:pt x="1612275" y="564725"/>
                  </a:lnTo>
                  <a:lnTo>
                    <a:pt x="1604700" y="548396"/>
                  </a:lnTo>
                  <a:close/>
                  <a:moveTo>
                    <a:pt x="147252" y="494765"/>
                  </a:moveTo>
                  <a:lnTo>
                    <a:pt x="243177" y="541551"/>
                  </a:lnTo>
                  <a:lnTo>
                    <a:pt x="234224" y="557210"/>
                  </a:lnTo>
                  <a:lnTo>
                    <a:pt x="146805" y="514573"/>
                  </a:lnTo>
                  <a:close/>
                  <a:moveTo>
                    <a:pt x="1670480" y="430384"/>
                  </a:moveTo>
                  <a:lnTo>
                    <a:pt x="1672163" y="450296"/>
                  </a:lnTo>
                  <a:lnTo>
                    <a:pt x="1583450" y="502701"/>
                  </a:lnTo>
                  <a:lnTo>
                    <a:pt x="1573155" y="487877"/>
                  </a:lnTo>
                  <a:close/>
                  <a:moveTo>
                    <a:pt x="149273" y="405169"/>
                  </a:moveTo>
                  <a:lnTo>
                    <a:pt x="277016" y="482359"/>
                  </a:lnTo>
                  <a:lnTo>
                    <a:pt x="268080" y="497989"/>
                  </a:lnTo>
                  <a:lnTo>
                    <a:pt x="148805" y="425916"/>
                  </a:lnTo>
                  <a:close/>
                  <a:moveTo>
                    <a:pt x="195968" y="338361"/>
                  </a:moveTo>
                  <a:lnTo>
                    <a:pt x="314600" y="425459"/>
                  </a:lnTo>
                  <a:lnTo>
                    <a:pt x="302826" y="439145"/>
                  </a:lnTo>
                  <a:lnTo>
                    <a:pt x="173559" y="344239"/>
                  </a:lnTo>
                  <a:lnTo>
                    <a:pt x="192568" y="339792"/>
                  </a:lnTo>
                  <a:close/>
                  <a:moveTo>
                    <a:pt x="1665887" y="337121"/>
                  </a:moveTo>
                  <a:lnTo>
                    <a:pt x="1664242" y="356571"/>
                  </a:lnTo>
                  <a:lnTo>
                    <a:pt x="1664553" y="360248"/>
                  </a:lnTo>
                  <a:lnTo>
                    <a:pt x="1544474" y="446578"/>
                  </a:lnTo>
                  <a:lnTo>
                    <a:pt x="1534206" y="431793"/>
                  </a:lnTo>
                  <a:close/>
                  <a:moveTo>
                    <a:pt x="279257" y="303297"/>
                  </a:moveTo>
                  <a:lnTo>
                    <a:pt x="359087" y="373748"/>
                  </a:lnTo>
                  <a:lnTo>
                    <a:pt x="347347" y="387394"/>
                  </a:lnTo>
                  <a:lnTo>
                    <a:pt x="260839" y="311051"/>
                  </a:lnTo>
                  <a:close/>
                  <a:moveTo>
                    <a:pt x="1595859" y="288337"/>
                  </a:moveTo>
                  <a:lnTo>
                    <a:pt x="1615448" y="295194"/>
                  </a:lnTo>
                  <a:lnTo>
                    <a:pt x="1504459" y="391189"/>
                  </a:lnTo>
                  <a:lnTo>
                    <a:pt x="1491819" y="378322"/>
                  </a:lnTo>
                  <a:close/>
                  <a:moveTo>
                    <a:pt x="348471" y="263494"/>
                  </a:moveTo>
                  <a:lnTo>
                    <a:pt x="405504" y="323744"/>
                  </a:lnTo>
                  <a:lnTo>
                    <a:pt x="394934" y="332080"/>
                  </a:lnTo>
                  <a:lnTo>
                    <a:pt x="391923" y="335581"/>
                  </a:lnTo>
                  <a:lnTo>
                    <a:pt x="333116" y="273456"/>
                  </a:lnTo>
                  <a:close/>
                  <a:moveTo>
                    <a:pt x="1512159" y="259039"/>
                  </a:moveTo>
                  <a:lnTo>
                    <a:pt x="1530860" y="265585"/>
                  </a:lnTo>
                  <a:lnTo>
                    <a:pt x="1456606" y="342477"/>
                  </a:lnTo>
                  <a:lnTo>
                    <a:pt x="1443988" y="329632"/>
                  </a:lnTo>
                  <a:close/>
                  <a:moveTo>
                    <a:pt x="412110" y="221916"/>
                  </a:moveTo>
                  <a:lnTo>
                    <a:pt x="459114" y="281464"/>
                  </a:lnTo>
                  <a:lnTo>
                    <a:pt x="444980" y="292610"/>
                  </a:lnTo>
                  <a:lnTo>
                    <a:pt x="397097" y="231949"/>
                  </a:lnTo>
                  <a:lnTo>
                    <a:pt x="411019" y="222917"/>
                  </a:lnTo>
                  <a:close/>
                  <a:moveTo>
                    <a:pt x="1443396" y="221678"/>
                  </a:moveTo>
                  <a:lnTo>
                    <a:pt x="1459286" y="230644"/>
                  </a:lnTo>
                  <a:lnTo>
                    <a:pt x="1406897" y="295670"/>
                  </a:lnTo>
                  <a:lnTo>
                    <a:pt x="1392300" y="285098"/>
                  </a:lnTo>
                  <a:close/>
                  <a:moveTo>
                    <a:pt x="1379005" y="182170"/>
                  </a:moveTo>
                  <a:lnTo>
                    <a:pt x="1391896" y="192619"/>
                  </a:lnTo>
                  <a:lnTo>
                    <a:pt x="1393186" y="193347"/>
                  </a:lnTo>
                  <a:lnTo>
                    <a:pt x="1351622" y="255636"/>
                  </a:lnTo>
                  <a:lnTo>
                    <a:pt x="1337034" y="245070"/>
                  </a:lnTo>
                  <a:close/>
                  <a:moveTo>
                    <a:pt x="468008" y="170577"/>
                  </a:moveTo>
                  <a:lnTo>
                    <a:pt x="513069" y="239589"/>
                  </a:lnTo>
                  <a:lnTo>
                    <a:pt x="510638" y="240828"/>
                  </a:lnTo>
                  <a:lnTo>
                    <a:pt x="498586" y="250333"/>
                  </a:lnTo>
                  <a:lnTo>
                    <a:pt x="454568" y="182920"/>
                  </a:lnTo>
                  <a:close/>
                  <a:moveTo>
                    <a:pt x="1319759" y="134146"/>
                  </a:moveTo>
                  <a:lnTo>
                    <a:pt x="1333978" y="145672"/>
                  </a:lnTo>
                  <a:lnTo>
                    <a:pt x="1294036" y="219016"/>
                  </a:lnTo>
                  <a:lnTo>
                    <a:pt x="1277891" y="211027"/>
                  </a:lnTo>
                  <a:close/>
                  <a:moveTo>
                    <a:pt x="523355" y="113305"/>
                  </a:moveTo>
                  <a:lnTo>
                    <a:pt x="573987" y="208530"/>
                  </a:lnTo>
                  <a:lnTo>
                    <a:pt x="557949" y="216707"/>
                  </a:lnTo>
                  <a:lnTo>
                    <a:pt x="511350" y="129068"/>
                  </a:lnTo>
                  <a:close/>
                  <a:moveTo>
                    <a:pt x="1261668" y="77024"/>
                  </a:moveTo>
                  <a:lnTo>
                    <a:pt x="1274734" y="92144"/>
                  </a:lnTo>
                  <a:lnTo>
                    <a:pt x="1232872" y="188750"/>
                  </a:lnTo>
                  <a:lnTo>
                    <a:pt x="1216718" y="180757"/>
                  </a:lnTo>
                  <a:close/>
                  <a:moveTo>
                    <a:pt x="879964" y="47539"/>
                  </a:moveTo>
                  <a:lnTo>
                    <a:pt x="896536" y="48415"/>
                  </a:lnTo>
                  <a:lnTo>
                    <a:pt x="898006" y="48246"/>
                  </a:lnTo>
                  <a:lnTo>
                    <a:pt x="900930" y="121496"/>
                  </a:lnTo>
                  <a:lnTo>
                    <a:pt x="882930" y="121839"/>
                  </a:lnTo>
                  <a:close/>
                  <a:moveTo>
                    <a:pt x="803804" y="43511"/>
                  </a:moveTo>
                  <a:lnTo>
                    <a:pt x="822082" y="44478"/>
                  </a:lnTo>
                  <a:lnTo>
                    <a:pt x="832792" y="126618"/>
                  </a:lnTo>
                  <a:lnTo>
                    <a:pt x="814920" y="128774"/>
                  </a:lnTo>
                  <a:close/>
                  <a:moveTo>
                    <a:pt x="577653" y="42008"/>
                  </a:moveTo>
                  <a:lnTo>
                    <a:pt x="634782" y="177534"/>
                  </a:lnTo>
                  <a:lnTo>
                    <a:pt x="618704" y="185731"/>
                  </a:lnTo>
                  <a:lnTo>
                    <a:pt x="565079" y="58518"/>
                  </a:lnTo>
                  <a:close/>
                  <a:moveTo>
                    <a:pt x="973404" y="39567"/>
                  </a:moveTo>
                  <a:lnTo>
                    <a:pt x="969228" y="123258"/>
                  </a:lnTo>
                  <a:lnTo>
                    <a:pt x="951312" y="121130"/>
                  </a:lnTo>
                  <a:lnTo>
                    <a:pt x="955278" y="41654"/>
                  </a:lnTo>
                  <a:close/>
                  <a:moveTo>
                    <a:pt x="723233" y="31443"/>
                  </a:moveTo>
                  <a:lnTo>
                    <a:pt x="742691" y="35995"/>
                  </a:lnTo>
                  <a:lnTo>
                    <a:pt x="765354" y="137622"/>
                  </a:lnTo>
                  <a:lnTo>
                    <a:pt x="747791" y="141567"/>
                  </a:lnTo>
                  <a:close/>
                  <a:moveTo>
                    <a:pt x="1051847" y="25765"/>
                  </a:moveTo>
                  <a:lnTo>
                    <a:pt x="1037014" y="131308"/>
                  </a:lnTo>
                  <a:lnTo>
                    <a:pt x="1019135" y="129184"/>
                  </a:lnTo>
                  <a:lnTo>
                    <a:pt x="1032869" y="31462"/>
                  </a:lnTo>
                  <a:close/>
                  <a:moveTo>
                    <a:pt x="633115" y="6990"/>
                  </a:moveTo>
                  <a:lnTo>
                    <a:pt x="651107" y="14566"/>
                  </a:lnTo>
                  <a:lnTo>
                    <a:pt x="654699" y="15406"/>
                  </a:lnTo>
                  <a:lnTo>
                    <a:pt x="699105" y="154429"/>
                  </a:lnTo>
                  <a:lnTo>
                    <a:pt x="682029" y="160125"/>
                  </a:lnTo>
                  <a:close/>
                  <a:moveTo>
                    <a:pt x="1203134" y="4273"/>
                  </a:moveTo>
                  <a:lnTo>
                    <a:pt x="1213236" y="20976"/>
                  </a:lnTo>
                  <a:lnTo>
                    <a:pt x="1215649" y="23769"/>
                  </a:lnTo>
                  <a:lnTo>
                    <a:pt x="1169442" y="163605"/>
                  </a:lnTo>
                  <a:lnTo>
                    <a:pt x="1152188" y="158449"/>
                  </a:lnTo>
                  <a:close/>
                  <a:moveTo>
                    <a:pt x="1137683" y="0"/>
                  </a:moveTo>
                  <a:lnTo>
                    <a:pt x="1104046" y="144062"/>
                  </a:lnTo>
                  <a:lnTo>
                    <a:pt x="1086767" y="138898"/>
                  </a:lnTo>
                  <a:lnTo>
                    <a:pt x="1117806" y="5966"/>
                  </a:lnTo>
                  <a:close/>
                </a:path>
              </a:pathLst>
            </a:custGeom>
            <a:solidFill>
              <a:srgbClr val="33CEFF"/>
            </a:solidFill>
            <a:ln>
              <a:noFill/>
            </a:ln>
          </p:spPr>
          <p:style>
            <a:lnRef idx="2">
              <a:srgbClr val="FFCA33">
                <a:shade val="50000"/>
              </a:srgbClr>
            </a:lnRef>
            <a:fillRef idx="1">
              <a:srgbClr val="FFCA33"/>
            </a:fillRef>
            <a:effectRef idx="0">
              <a:srgbClr val="FFCA33"/>
            </a:effectRef>
            <a:fontRef idx="minor">
              <a:srgbClr val="FFFFFF"/>
            </a:fontRef>
          </p:style>
          <p:txBody>
            <a:bodyPr rtlCol="0" anchor="ctr">
              <a:normAutofit/>
            </a:bodyPr>
            <a:p>
              <a:pPr algn="ctr"/>
              <a:endParaRPr lang="zh-CN" altLang="en-US">
                <a:latin typeface="Arial" panose="02080604020202020204" pitchFamily="34" charset="0"/>
                <a:ea typeface="微软雅黑" panose="020B0503020204020204" pitchFamily="34" charset="-122"/>
                <a:sym typeface="Arial" panose="02080604020202020204" pitchFamily="34" charset="0"/>
              </a:endParaRPr>
            </a:p>
          </p:txBody>
        </p:sp>
        <p:sp>
          <p:nvSpPr>
            <p:cNvPr id="54" name="任意多边形 17"/>
            <p:cNvSpPr/>
            <p:nvPr>
              <p:custDataLst>
                <p:tags r:id="rId16"/>
              </p:custDataLst>
            </p:nvPr>
          </p:nvSpPr>
          <p:spPr>
            <a:xfrm>
              <a:off x="13061" y="6317"/>
              <a:ext cx="2822" cy="2822"/>
            </a:xfrm>
            <a:custGeom>
              <a:avLst/>
              <a:gdLst>
                <a:gd name="connsiteX0" fmla="*/ 766985 w 1487101"/>
                <a:gd name="connsiteY0" fmla="*/ 20013 h 1487102"/>
                <a:gd name="connsiteX1" fmla="*/ 620740 w 1487101"/>
                <a:gd name="connsiteY1" fmla="*/ 30273 h 1487102"/>
                <a:gd name="connsiteX2" fmla="*/ 30272 w 1487101"/>
                <a:gd name="connsiteY2" fmla="*/ 866362 h 1487102"/>
                <a:gd name="connsiteX3" fmla="*/ 866362 w 1487101"/>
                <a:gd name="connsiteY3" fmla="*/ 1456830 h 1487102"/>
                <a:gd name="connsiteX4" fmla="*/ 1456829 w 1487101"/>
                <a:gd name="connsiteY4" fmla="*/ 620740 h 1487102"/>
                <a:gd name="connsiteX5" fmla="*/ 766985 w 1487101"/>
                <a:gd name="connsiteY5" fmla="*/ 20013 h 1487102"/>
                <a:gd name="connsiteX6" fmla="*/ 767622 w 1487101"/>
                <a:gd name="connsiteY6" fmla="*/ 364 h 1487102"/>
                <a:gd name="connsiteX7" fmla="*/ 1476200 w 1487101"/>
                <a:gd name="connsiteY7" fmla="*/ 617405 h 1487102"/>
                <a:gd name="connsiteX8" fmla="*/ 869697 w 1487101"/>
                <a:gd name="connsiteY8" fmla="*/ 1476201 h 1487102"/>
                <a:gd name="connsiteX9" fmla="*/ 10901 w 1487101"/>
                <a:gd name="connsiteY9" fmla="*/ 869698 h 1487102"/>
                <a:gd name="connsiteX10" fmla="*/ 617404 w 1487101"/>
                <a:gd name="connsiteY10" fmla="*/ 10902 h 1487102"/>
                <a:gd name="connsiteX11" fmla="*/ 767622 w 1487101"/>
                <a:gd name="connsiteY11" fmla="*/ 364 h 148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7101" h="1487102">
                  <a:moveTo>
                    <a:pt x="766985" y="20013"/>
                  </a:moveTo>
                  <a:cubicBezTo>
                    <a:pt x="718916" y="18506"/>
                    <a:pt x="669981" y="21794"/>
                    <a:pt x="620740" y="30273"/>
                  </a:cubicBezTo>
                  <a:cubicBezTo>
                    <a:pt x="226807" y="98099"/>
                    <a:pt x="-37554" y="472430"/>
                    <a:pt x="30272" y="866362"/>
                  </a:cubicBezTo>
                  <a:cubicBezTo>
                    <a:pt x="98099" y="1260295"/>
                    <a:pt x="472430" y="1524656"/>
                    <a:pt x="866362" y="1456830"/>
                  </a:cubicBezTo>
                  <a:cubicBezTo>
                    <a:pt x="1260295" y="1389003"/>
                    <a:pt x="1524656" y="1014672"/>
                    <a:pt x="1456829" y="620740"/>
                  </a:cubicBezTo>
                  <a:cubicBezTo>
                    <a:pt x="1397481" y="276049"/>
                    <a:pt x="1103466" y="30561"/>
                    <a:pt x="766985" y="20013"/>
                  </a:cubicBezTo>
                  <a:close/>
                  <a:moveTo>
                    <a:pt x="767622" y="364"/>
                  </a:moveTo>
                  <a:cubicBezTo>
                    <a:pt x="1113240" y="11198"/>
                    <a:pt x="1415240" y="263352"/>
                    <a:pt x="1476200" y="617405"/>
                  </a:cubicBezTo>
                  <a:cubicBezTo>
                    <a:pt x="1545869" y="1022036"/>
                    <a:pt x="1274328" y="1406532"/>
                    <a:pt x="869697" y="1476201"/>
                  </a:cubicBezTo>
                  <a:cubicBezTo>
                    <a:pt x="465066" y="1545869"/>
                    <a:pt x="80570" y="1274329"/>
                    <a:pt x="10901" y="869698"/>
                  </a:cubicBezTo>
                  <a:cubicBezTo>
                    <a:pt x="-58767" y="465067"/>
                    <a:pt x="212773" y="80570"/>
                    <a:pt x="617404" y="10902"/>
                  </a:cubicBezTo>
                  <a:cubicBezTo>
                    <a:pt x="667983" y="2193"/>
                    <a:pt x="718248" y="-1184"/>
                    <a:pt x="767622" y="364"/>
                  </a:cubicBezTo>
                  <a:close/>
                </a:path>
              </a:pathLst>
            </a:custGeom>
            <a:solidFill>
              <a:srgbClr val="33CEFF"/>
            </a:solidFill>
            <a:ln>
              <a:noFill/>
            </a:ln>
          </p:spPr>
          <p:style>
            <a:lnRef idx="2">
              <a:srgbClr val="FFCA33">
                <a:shade val="50000"/>
              </a:srgbClr>
            </a:lnRef>
            <a:fillRef idx="1">
              <a:srgbClr val="FFCA33"/>
            </a:fillRef>
            <a:effectRef idx="0">
              <a:srgbClr val="FFCA33"/>
            </a:effectRef>
            <a:fontRef idx="minor">
              <a:srgbClr val="FFFFFF"/>
            </a:fontRef>
          </p:style>
          <p:txBody>
            <a:bodyPr rtlCol="0" anchor="ctr">
              <a:normAutofit/>
            </a:bodyPr>
            <a:p>
              <a:pPr algn="ctr"/>
              <a:endParaRPr lang="en-US" altLang="zh-CN" dirty="0">
                <a:solidFill>
                  <a:srgbClr val="FFCA33"/>
                </a:solidFill>
                <a:latin typeface="Arial" panose="02080604020202020204" pitchFamily="34" charset="0"/>
                <a:ea typeface="微软雅黑" panose="020B0503020204020204" pitchFamily="34" charset="-122"/>
                <a:sym typeface="Arial" panose="02080604020202020204" pitchFamily="34" charset="0"/>
              </a:endParaRPr>
            </a:p>
          </p:txBody>
        </p:sp>
        <p:sp>
          <p:nvSpPr>
            <p:cNvPr id="55" name="任意多边形 18"/>
            <p:cNvSpPr/>
            <p:nvPr>
              <p:custDataLst>
                <p:tags r:id="rId17"/>
              </p:custDataLst>
            </p:nvPr>
          </p:nvSpPr>
          <p:spPr>
            <a:xfrm>
              <a:off x="13463" y="6317"/>
              <a:ext cx="2018" cy="427"/>
            </a:xfrm>
            <a:custGeom>
              <a:avLst/>
              <a:gdLst>
                <a:gd name="connsiteX0" fmla="*/ 650988 w 1301976"/>
                <a:gd name="connsiteY0" fmla="*/ 0 h 275406"/>
                <a:gd name="connsiteX1" fmla="*/ 1294759 w 1301976"/>
                <a:gd name="connsiteY1" fmla="*/ 266659 h 275406"/>
                <a:gd name="connsiteX2" fmla="*/ 1301976 w 1301976"/>
                <a:gd name="connsiteY2" fmla="*/ 275406 h 275406"/>
                <a:gd name="connsiteX3" fmla="*/ 0 w 1301976"/>
                <a:gd name="connsiteY3" fmla="*/ 275406 h 275406"/>
                <a:gd name="connsiteX4" fmla="*/ 7218 w 1301976"/>
                <a:gd name="connsiteY4" fmla="*/ 266659 h 275406"/>
                <a:gd name="connsiteX5" fmla="*/ 650988 w 1301976"/>
                <a:gd name="connsiteY5" fmla="*/ 0 h 27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976" h="275406">
                  <a:moveTo>
                    <a:pt x="650988" y="0"/>
                  </a:moveTo>
                  <a:cubicBezTo>
                    <a:pt x="902396" y="0"/>
                    <a:pt x="1130003" y="101903"/>
                    <a:pt x="1294759" y="266659"/>
                  </a:cubicBezTo>
                  <a:lnTo>
                    <a:pt x="1301976" y="275406"/>
                  </a:lnTo>
                  <a:lnTo>
                    <a:pt x="0" y="275406"/>
                  </a:lnTo>
                  <a:lnTo>
                    <a:pt x="7218" y="266659"/>
                  </a:lnTo>
                  <a:cubicBezTo>
                    <a:pt x="171973" y="101903"/>
                    <a:pt x="399580" y="0"/>
                    <a:pt x="650988" y="0"/>
                  </a:cubicBezTo>
                  <a:close/>
                </a:path>
              </a:pathLst>
            </a:custGeom>
            <a:solidFill>
              <a:srgbClr val="33CEFF"/>
            </a:solidFill>
            <a:ln>
              <a:noFill/>
            </a:ln>
          </p:spPr>
          <p:style>
            <a:lnRef idx="2">
              <a:srgbClr val="FFCA33">
                <a:shade val="50000"/>
              </a:srgbClr>
            </a:lnRef>
            <a:fillRef idx="1">
              <a:srgbClr val="FFCA33"/>
            </a:fillRef>
            <a:effectRef idx="0">
              <a:srgbClr val="FFCA33"/>
            </a:effectRef>
            <a:fontRef idx="minor">
              <a:srgbClr val="FFFFFF"/>
            </a:fontRef>
          </p:style>
          <p:txBody>
            <a:bodyPr wrap="square" rtlCol="0" anchor="ctr">
              <a:normAutofit fontScale="85000"/>
            </a:bodyPr>
            <a:p>
              <a:pPr algn="ctr"/>
              <a:r>
                <a:rPr lang="en-US" altLang="zh-CN" sz="1400" dirty="0">
                  <a:solidFill>
                    <a:srgbClr val="FFFFFF"/>
                  </a:solidFill>
                  <a:latin typeface="Arial" panose="02080604020202020204" pitchFamily="34" charset="0"/>
                  <a:ea typeface="微软雅黑" panose="020B0503020204020204" pitchFamily="34" charset="-122"/>
                  <a:sym typeface="Arial" panose="02080604020202020204" pitchFamily="34" charset="0"/>
                </a:rPr>
                <a:t>08</a:t>
              </a:r>
              <a:endParaRPr lang="zh-CN" altLang="en-US" sz="1400" dirty="0">
                <a:solidFill>
                  <a:srgbClr val="FFFFFF"/>
                </a:solidFill>
                <a:latin typeface="Arial" panose="02080604020202020204" pitchFamily="34" charset="0"/>
                <a:ea typeface="微软雅黑" panose="020B0503020204020204" pitchFamily="34" charset="-122"/>
                <a:sym typeface="Arial" panose="02080604020202020204" pitchFamily="34" charset="0"/>
              </a:endParaRPr>
            </a:p>
          </p:txBody>
        </p:sp>
        <p:sp>
          <p:nvSpPr>
            <p:cNvPr id="52" name="文本框 51"/>
            <p:cNvSpPr txBox="1"/>
            <p:nvPr>
              <p:custDataLst>
                <p:tags r:id="rId18"/>
              </p:custDataLst>
            </p:nvPr>
          </p:nvSpPr>
          <p:spPr>
            <a:xfrm>
              <a:off x="13258" y="6844"/>
              <a:ext cx="2428" cy="1767"/>
            </a:xfrm>
            <a:prstGeom prst="rect">
              <a:avLst/>
            </a:prstGeom>
            <a:noFill/>
          </p:spPr>
          <p:txBody>
            <a:bodyPr wrap="square" rtlCol="0" anchor="ctr" anchorCtr="0">
              <a:normAutofit/>
            </a:bodyPr>
            <a:p>
              <a:pPr algn="ctr">
                <a:lnSpc>
                  <a:spcPct val="120000"/>
                </a:lnSpc>
              </a:pPr>
              <a:r>
                <a:rPr lang="zh-CN" b="1" spc="60">
                  <a:solidFill>
                    <a:srgbClr val="404040"/>
                  </a:solidFill>
                  <a:latin typeface="微软雅黑" panose="020B0503020204020204" pitchFamily="34" charset="-122"/>
                  <a:sym typeface="+mn-ea"/>
                </a:rPr>
                <a:t>服务前台</a:t>
              </a:r>
              <a:endParaRPr lang="zh-CN" altLang="en-US" b="1" kern="0" spc="300" dirty="0">
                <a:solidFill>
                  <a:srgbClr val="33CEFF">
                    <a:lumMod val="50000"/>
                  </a:srgbClr>
                </a:solidFill>
                <a:latin typeface="Arial" panose="02080604020202020204" pitchFamily="34" charset="0"/>
                <a:ea typeface="微软雅黑" panose="020B0503020204020204" pitchFamily="34" charset="-122"/>
                <a:sym typeface="Arial" panose="02080604020202020204" pitchFamily="34" charset="0"/>
              </a:endParaRPr>
            </a:p>
          </p:txBody>
        </p:sp>
        <p:sp>
          <p:nvSpPr>
            <p:cNvPr id="19" name="任意多边形 18"/>
            <p:cNvSpPr/>
            <p:nvPr>
              <p:custDataLst>
                <p:tags r:id="rId19"/>
              </p:custDataLst>
            </p:nvPr>
          </p:nvSpPr>
          <p:spPr>
            <a:xfrm>
              <a:off x="12529" y="1766"/>
              <a:ext cx="3703" cy="3544"/>
            </a:xfrm>
            <a:custGeom>
              <a:avLst/>
              <a:gdLst>
                <a:gd name="connsiteX0" fmla="*/ 961691 w 1844621"/>
                <a:gd name="connsiteY0" fmla="*/ 1643760 h 1765598"/>
                <a:gd name="connsiteX1" fmla="*/ 964657 w 1844621"/>
                <a:gd name="connsiteY1" fmla="*/ 1718060 h 1765598"/>
                <a:gd name="connsiteX2" fmla="*/ 948083 w 1844621"/>
                <a:gd name="connsiteY2" fmla="*/ 1717184 h 1765598"/>
                <a:gd name="connsiteX3" fmla="*/ 946614 w 1844621"/>
                <a:gd name="connsiteY3" fmla="*/ 1717353 h 1765598"/>
                <a:gd name="connsiteX4" fmla="*/ 943691 w 1844621"/>
                <a:gd name="connsiteY4" fmla="*/ 1644103 h 1765598"/>
                <a:gd name="connsiteX5" fmla="*/ 875350 w 1844621"/>
                <a:gd name="connsiteY5" fmla="*/ 1643169 h 1765598"/>
                <a:gd name="connsiteX6" fmla="*/ 893299 w 1844621"/>
                <a:gd name="connsiteY6" fmla="*/ 1644629 h 1765598"/>
                <a:gd name="connsiteX7" fmla="*/ 889341 w 1844621"/>
                <a:gd name="connsiteY7" fmla="*/ 1723945 h 1765598"/>
                <a:gd name="connsiteX8" fmla="*/ 871214 w 1844621"/>
                <a:gd name="connsiteY8" fmla="*/ 1726031 h 1765598"/>
                <a:gd name="connsiteX9" fmla="*/ 1029699 w 1844621"/>
                <a:gd name="connsiteY9" fmla="*/ 1636826 h 1765598"/>
                <a:gd name="connsiteX10" fmla="*/ 1040815 w 1844621"/>
                <a:gd name="connsiteY10" fmla="*/ 1722087 h 1765598"/>
                <a:gd name="connsiteX11" fmla="*/ 1022537 w 1844621"/>
                <a:gd name="connsiteY11" fmla="*/ 1721121 h 1765598"/>
                <a:gd name="connsiteX12" fmla="*/ 1011828 w 1844621"/>
                <a:gd name="connsiteY12" fmla="*/ 1638982 h 1765598"/>
                <a:gd name="connsiteX13" fmla="*/ 807350 w 1844621"/>
                <a:gd name="connsiteY13" fmla="*/ 1636115 h 1765598"/>
                <a:gd name="connsiteX14" fmla="*/ 822430 w 1844621"/>
                <a:gd name="connsiteY14" fmla="*/ 1638864 h 1765598"/>
                <a:gd name="connsiteX15" fmla="*/ 825110 w 1844621"/>
                <a:gd name="connsiteY15" fmla="*/ 1639083 h 1765598"/>
                <a:gd name="connsiteX16" fmla="*/ 811751 w 1844621"/>
                <a:gd name="connsiteY16" fmla="*/ 1734136 h 1765598"/>
                <a:gd name="connsiteX17" fmla="*/ 792774 w 1844621"/>
                <a:gd name="connsiteY17" fmla="*/ 1739833 h 1765598"/>
                <a:gd name="connsiteX18" fmla="*/ 1096827 w 1844621"/>
                <a:gd name="connsiteY18" fmla="*/ 1624033 h 1765598"/>
                <a:gd name="connsiteX19" fmla="*/ 1121385 w 1844621"/>
                <a:gd name="connsiteY19" fmla="*/ 1734155 h 1765598"/>
                <a:gd name="connsiteX20" fmla="*/ 1101928 w 1844621"/>
                <a:gd name="connsiteY20" fmla="*/ 1729603 h 1765598"/>
                <a:gd name="connsiteX21" fmla="*/ 1079265 w 1844621"/>
                <a:gd name="connsiteY21" fmla="*/ 1627978 h 1765598"/>
                <a:gd name="connsiteX22" fmla="*/ 740342 w 1844621"/>
                <a:gd name="connsiteY22" fmla="*/ 1622534 h 1765598"/>
                <a:gd name="connsiteX23" fmla="*/ 749046 w 1844621"/>
                <a:gd name="connsiteY23" fmla="*/ 1625484 h 1765598"/>
                <a:gd name="connsiteX24" fmla="*/ 757767 w 1844621"/>
                <a:gd name="connsiteY24" fmla="*/ 1627074 h 1765598"/>
                <a:gd name="connsiteX25" fmla="*/ 726815 w 1844621"/>
                <a:gd name="connsiteY25" fmla="*/ 1759631 h 1765598"/>
                <a:gd name="connsiteX26" fmla="*/ 706937 w 1844621"/>
                <a:gd name="connsiteY26" fmla="*/ 1765598 h 1765598"/>
                <a:gd name="connsiteX27" fmla="*/ 1162592 w 1844621"/>
                <a:gd name="connsiteY27" fmla="*/ 1605474 h 1765598"/>
                <a:gd name="connsiteX28" fmla="*/ 1211506 w 1844621"/>
                <a:gd name="connsiteY28" fmla="*/ 1758609 h 1765598"/>
                <a:gd name="connsiteX29" fmla="*/ 1193512 w 1844621"/>
                <a:gd name="connsiteY29" fmla="*/ 1751032 h 1765598"/>
                <a:gd name="connsiteX30" fmla="*/ 1189921 w 1844621"/>
                <a:gd name="connsiteY30" fmla="*/ 1750192 h 1765598"/>
                <a:gd name="connsiteX31" fmla="*/ 1145515 w 1844621"/>
                <a:gd name="connsiteY31" fmla="*/ 1611170 h 1765598"/>
                <a:gd name="connsiteX32" fmla="*/ 675637 w 1844621"/>
                <a:gd name="connsiteY32" fmla="*/ 1600604 h 1765598"/>
                <a:gd name="connsiteX33" fmla="*/ 692686 w 1844621"/>
                <a:gd name="connsiteY33" fmla="*/ 1606382 h 1765598"/>
                <a:gd name="connsiteX34" fmla="*/ 641486 w 1844621"/>
                <a:gd name="connsiteY34" fmla="*/ 1761326 h 1765598"/>
                <a:gd name="connsiteX35" fmla="*/ 631383 w 1844621"/>
                <a:gd name="connsiteY35" fmla="*/ 1744623 h 1765598"/>
                <a:gd name="connsiteX36" fmla="*/ 628970 w 1844621"/>
                <a:gd name="connsiteY36" fmla="*/ 1741831 h 1765598"/>
                <a:gd name="connsiteX37" fmla="*/ 1225916 w 1844621"/>
                <a:gd name="connsiteY37" fmla="*/ 1579868 h 1765598"/>
                <a:gd name="connsiteX38" fmla="*/ 1279540 w 1844621"/>
                <a:gd name="connsiteY38" fmla="*/ 1707080 h 1765598"/>
                <a:gd name="connsiteX39" fmla="*/ 1266966 w 1844621"/>
                <a:gd name="connsiteY39" fmla="*/ 1723591 h 1765598"/>
                <a:gd name="connsiteX40" fmla="*/ 1209837 w 1844621"/>
                <a:gd name="connsiteY40" fmla="*/ 1588066 h 1765598"/>
                <a:gd name="connsiteX41" fmla="*/ 610954 w 1844621"/>
                <a:gd name="connsiteY41" fmla="*/ 1578681 h 1765598"/>
                <a:gd name="connsiteX42" fmla="*/ 628059 w 1844621"/>
                <a:gd name="connsiteY42" fmla="*/ 1584478 h 1765598"/>
                <a:gd name="connsiteX43" fmla="*/ 582951 w 1844621"/>
                <a:gd name="connsiteY43" fmla="*/ 1688574 h 1765598"/>
                <a:gd name="connsiteX44" fmla="*/ 569886 w 1844621"/>
                <a:gd name="connsiteY44" fmla="*/ 1673454 h 1765598"/>
                <a:gd name="connsiteX45" fmla="*/ 1286670 w 1844621"/>
                <a:gd name="connsiteY45" fmla="*/ 1548893 h 1765598"/>
                <a:gd name="connsiteX46" fmla="*/ 1333269 w 1844621"/>
                <a:gd name="connsiteY46" fmla="*/ 1636531 h 1765598"/>
                <a:gd name="connsiteX47" fmla="*/ 1321264 w 1844621"/>
                <a:gd name="connsiteY47" fmla="*/ 1652294 h 1765598"/>
                <a:gd name="connsiteX48" fmla="*/ 1270632 w 1844621"/>
                <a:gd name="connsiteY48" fmla="*/ 1557070 h 1765598"/>
                <a:gd name="connsiteX49" fmla="*/ 551444 w 1844621"/>
                <a:gd name="connsiteY49" fmla="*/ 1545001 h 1765598"/>
                <a:gd name="connsiteX50" fmla="*/ 567074 w 1844621"/>
                <a:gd name="connsiteY50" fmla="*/ 1553937 h 1765598"/>
                <a:gd name="connsiteX51" fmla="*/ 524862 w 1844621"/>
                <a:gd name="connsiteY51" fmla="*/ 1631452 h 1765598"/>
                <a:gd name="connsiteX52" fmla="*/ 510642 w 1844621"/>
                <a:gd name="connsiteY52" fmla="*/ 1619926 h 1765598"/>
                <a:gd name="connsiteX53" fmla="*/ 1346034 w 1844621"/>
                <a:gd name="connsiteY53" fmla="*/ 1515267 h 1765598"/>
                <a:gd name="connsiteX54" fmla="*/ 1390051 w 1844621"/>
                <a:gd name="connsiteY54" fmla="*/ 1582679 h 1765598"/>
                <a:gd name="connsiteX55" fmla="*/ 1376613 w 1844621"/>
                <a:gd name="connsiteY55" fmla="*/ 1595021 h 1765598"/>
                <a:gd name="connsiteX56" fmla="*/ 1331552 w 1844621"/>
                <a:gd name="connsiteY56" fmla="*/ 1526010 h 1765598"/>
                <a:gd name="connsiteX57" fmla="*/ 1333983 w 1844621"/>
                <a:gd name="connsiteY57" fmla="*/ 1524770 h 1765598"/>
                <a:gd name="connsiteX58" fmla="*/ 492213 w 1844621"/>
                <a:gd name="connsiteY58" fmla="*/ 1511140 h 1765598"/>
                <a:gd name="connsiteX59" fmla="*/ 507877 w 1844621"/>
                <a:gd name="connsiteY59" fmla="*/ 1520095 h 1765598"/>
                <a:gd name="connsiteX60" fmla="*/ 465615 w 1844621"/>
                <a:gd name="connsiteY60" fmla="*/ 1583429 h 1765598"/>
                <a:gd name="connsiteX61" fmla="*/ 452723 w 1844621"/>
                <a:gd name="connsiteY61" fmla="*/ 1572979 h 1765598"/>
                <a:gd name="connsiteX62" fmla="*/ 451434 w 1844621"/>
                <a:gd name="connsiteY62" fmla="*/ 1572252 h 1765598"/>
                <a:gd name="connsiteX63" fmla="*/ 1399641 w 1844621"/>
                <a:gd name="connsiteY63" fmla="*/ 1472989 h 1765598"/>
                <a:gd name="connsiteX64" fmla="*/ 1447523 w 1844621"/>
                <a:gd name="connsiteY64" fmla="*/ 1533649 h 1765598"/>
                <a:gd name="connsiteX65" fmla="*/ 1433600 w 1844621"/>
                <a:gd name="connsiteY65" fmla="*/ 1542681 h 1765598"/>
                <a:gd name="connsiteX66" fmla="*/ 1432510 w 1844621"/>
                <a:gd name="connsiteY66" fmla="*/ 1543682 h 1765598"/>
                <a:gd name="connsiteX67" fmla="*/ 1385507 w 1844621"/>
                <a:gd name="connsiteY67" fmla="*/ 1484135 h 1765598"/>
                <a:gd name="connsiteX68" fmla="*/ 439084 w 1844621"/>
                <a:gd name="connsiteY68" fmla="*/ 1468240 h 1765598"/>
                <a:gd name="connsiteX69" fmla="*/ 452737 w 1844621"/>
                <a:gd name="connsiteY69" fmla="*/ 1479985 h 1765598"/>
                <a:gd name="connsiteX70" fmla="*/ 401226 w 1844621"/>
                <a:gd name="connsiteY70" fmla="*/ 1543921 h 1765598"/>
                <a:gd name="connsiteX71" fmla="*/ 385335 w 1844621"/>
                <a:gd name="connsiteY71" fmla="*/ 1534955 h 1765598"/>
                <a:gd name="connsiteX72" fmla="*/ 1452700 w 1844621"/>
                <a:gd name="connsiteY72" fmla="*/ 1430017 h 1765598"/>
                <a:gd name="connsiteX73" fmla="*/ 1511505 w 1844621"/>
                <a:gd name="connsiteY73" fmla="*/ 1492141 h 1765598"/>
                <a:gd name="connsiteX74" fmla="*/ 1496150 w 1844621"/>
                <a:gd name="connsiteY74" fmla="*/ 1502102 h 1765598"/>
                <a:gd name="connsiteX75" fmla="*/ 1439119 w 1844621"/>
                <a:gd name="connsiteY75" fmla="*/ 1441854 h 1765598"/>
                <a:gd name="connsiteX76" fmla="*/ 1449687 w 1844621"/>
                <a:gd name="connsiteY76" fmla="*/ 1433519 h 1765598"/>
                <a:gd name="connsiteX77" fmla="*/ 387391 w 1844621"/>
                <a:gd name="connsiteY77" fmla="*/ 1423768 h 1765598"/>
                <a:gd name="connsiteX78" fmla="*/ 401059 w 1844621"/>
                <a:gd name="connsiteY78" fmla="*/ 1435526 h 1765598"/>
                <a:gd name="connsiteX79" fmla="*/ 332463 w 1844621"/>
                <a:gd name="connsiteY79" fmla="*/ 1506560 h 1765598"/>
                <a:gd name="connsiteX80" fmla="*/ 313761 w 1844621"/>
                <a:gd name="connsiteY80" fmla="*/ 1500014 h 1765598"/>
                <a:gd name="connsiteX81" fmla="*/ 1497274 w 1844621"/>
                <a:gd name="connsiteY81" fmla="*/ 1378205 h 1765598"/>
                <a:gd name="connsiteX82" fmla="*/ 1583781 w 1844621"/>
                <a:gd name="connsiteY82" fmla="*/ 1454547 h 1765598"/>
                <a:gd name="connsiteX83" fmla="*/ 1565364 w 1844621"/>
                <a:gd name="connsiteY83" fmla="*/ 1462300 h 1765598"/>
                <a:gd name="connsiteX84" fmla="*/ 1485535 w 1844621"/>
                <a:gd name="connsiteY84" fmla="*/ 1391850 h 1765598"/>
                <a:gd name="connsiteX85" fmla="*/ 342078 w 1844621"/>
                <a:gd name="connsiteY85" fmla="*/ 1372754 h 1765598"/>
                <a:gd name="connsiteX86" fmla="*/ 353236 w 1844621"/>
                <a:gd name="connsiteY86" fmla="*/ 1386902 h 1765598"/>
                <a:gd name="connsiteX87" fmla="*/ 248764 w 1844621"/>
                <a:gd name="connsiteY87" fmla="*/ 1477262 h 1765598"/>
                <a:gd name="connsiteX88" fmla="*/ 229175 w 1844621"/>
                <a:gd name="connsiteY88" fmla="*/ 1470405 h 1765598"/>
                <a:gd name="connsiteX89" fmla="*/ 1541797 w 1844621"/>
                <a:gd name="connsiteY89" fmla="*/ 1326453 h 1765598"/>
                <a:gd name="connsiteX90" fmla="*/ 1671063 w 1844621"/>
                <a:gd name="connsiteY90" fmla="*/ 1421359 h 1765598"/>
                <a:gd name="connsiteX91" fmla="*/ 1652052 w 1844621"/>
                <a:gd name="connsiteY91" fmla="*/ 1425806 h 1765598"/>
                <a:gd name="connsiteX92" fmla="*/ 1648653 w 1844621"/>
                <a:gd name="connsiteY92" fmla="*/ 1427237 h 1765598"/>
                <a:gd name="connsiteX93" fmla="*/ 1530022 w 1844621"/>
                <a:gd name="connsiteY93" fmla="*/ 1340139 h 1765598"/>
                <a:gd name="connsiteX94" fmla="*/ 299862 w 1844621"/>
                <a:gd name="connsiteY94" fmla="*/ 1319225 h 1765598"/>
                <a:gd name="connsiteX95" fmla="*/ 311019 w 1844621"/>
                <a:gd name="connsiteY95" fmla="*/ 1333372 h 1765598"/>
                <a:gd name="connsiteX96" fmla="*/ 178732 w 1844621"/>
                <a:gd name="connsiteY96" fmla="*/ 1428480 h 1765598"/>
                <a:gd name="connsiteX97" fmla="*/ 180377 w 1844621"/>
                <a:gd name="connsiteY97" fmla="*/ 1409027 h 1765598"/>
                <a:gd name="connsiteX98" fmla="*/ 180067 w 1844621"/>
                <a:gd name="connsiteY98" fmla="*/ 1405352 h 1765598"/>
                <a:gd name="connsiteX99" fmla="*/ 1576542 w 1844621"/>
                <a:gd name="connsiteY99" fmla="*/ 1267609 h 1765598"/>
                <a:gd name="connsiteX100" fmla="*/ 1695816 w 1844621"/>
                <a:gd name="connsiteY100" fmla="*/ 1339681 h 1765598"/>
                <a:gd name="connsiteX101" fmla="*/ 1695348 w 1844621"/>
                <a:gd name="connsiteY101" fmla="*/ 1360430 h 1765598"/>
                <a:gd name="connsiteX102" fmla="*/ 1567606 w 1844621"/>
                <a:gd name="connsiteY102" fmla="*/ 1283241 h 1765598"/>
                <a:gd name="connsiteX103" fmla="*/ 263531 w 1844621"/>
                <a:gd name="connsiteY103" fmla="*/ 1261503 h 1765598"/>
                <a:gd name="connsiteX104" fmla="*/ 271723 w 1844621"/>
                <a:gd name="connsiteY104" fmla="*/ 1277570 h 1765598"/>
                <a:gd name="connsiteX105" fmla="*/ 174140 w 1844621"/>
                <a:gd name="connsiteY105" fmla="*/ 1335215 h 1765598"/>
                <a:gd name="connsiteX106" fmla="*/ 172457 w 1844621"/>
                <a:gd name="connsiteY106" fmla="*/ 1315303 h 1765598"/>
                <a:gd name="connsiteX107" fmla="*/ 1610398 w 1844621"/>
                <a:gd name="connsiteY107" fmla="*/ 1208387 h 1765598"/>
                <a:gd name="connsiteX108" fmla="*/ 1697816 w 1844621"/>
                <a:gd name="connsiteY108" fmla="*/ 1251024 h 1765598"/>
                <a:gd name="connsiteX109" fmla="*/ 1697369 w 1844621"/>
                <a:gd name="connsiteY109" fmla="*/ 1270832 h 1765598"/>
                <a:gd name="connsiteX110" fmla="*/ 1601446 w 1844621"/>
                <a:gd name="connsiteY110" fmla="*/ 1224047 h 1765598"/>
                <a:gd name="connsiteX111" fmla="*/ 232566 w 1844621"/>
                <a:gd name="connsiteY111" fmla="*/ 1200770 h 1765598"/>
                <a:gd name="connsiteX112" fmla="*/ 240745 w 1844621"/>
                <a:gd name="connsiteY112" fmla="*/ 1216812 h 1765598"/>
                <a:gd name="connsiteX113" fmla="*/ 160720 w 1844621"/>
                <a:gd name="connsiteY113" fmla="*/ 1254859 h 1765598"/>
                <a:gd name="connsiteX114" fmla="*/ 155991 w 1844621"/>
                <a:gd name="connsiteY114" fmla="*/ 1237178 h 1765598"/>
                <a:gd name="connsiteX115" fmla="*/ 1634958 w 1844621"/>
                <a:gd name="connsiteY115" fmla="*/ 1144690 h 1765598"/>
                <a:gd name="connsiteX116" fmla="*/ 1712099 w 1844621"/>
                <a:gd name="connsiteY116" fmla="*/ 1174082 h 1765598"/>
                <a:gd name="connsiteX117" fmla="*/ 1708482 w 1844621"/>
                <a:gd name="connsiteY117" fmla="*/ 1191966 h 1765598"/>
                <a:gd name="connsiteX118" fmla="*/ 1629176 w 1844621"/>
                <a:gd name="connsiteY118" fmla="*/ 1161750 h 1765598"/>
                <a:gd name="connsiteX119" fmla="*/ 204756 w 1844621"/>
                <a:gd name="connsiteY119" fmla="*/ 1138431 h 1765598"/>
                <a:gd name="connsiteX120" fmla="*/ 210455 w 1844621"/>
                <a:gd name="connsiteY120" fmla="*/ 1155515 h 1765598"/>
                <a:gd name="connsiteX121" fmla="*/ 141015 w 1844621"/>
                <a:gd name="connsiteY121" fmla="*/ 1181182 h 1765598"/>
                <a:gd name="connsiteX122" fmla="*/ 136727 w 1844621"/>
                <a:gd name="connsiteY122" fmla="*/ 1165150 h 1765598"/>
                <a:gd name="connsiteX123" fmla="*/ 136112 w 1844621"/>
                <a:gd name="connsiteY123" fmla="*/ 1163804 h 1765598"/>
                <a:gd name="connsiteX124" fmla="*/ 1656844 w 1844621"/>
                <a:gd name="connsiteY124" fmla="*/ 1080115 h 1765598"/>
                <a:gd name="connsiteX125" fmla="*/ 1729776 w 1844621"/>
                <a:gd name="connsiteY125" fmla="*/ 1100634 h 1765598"/>
                <a:gd name="connsiteX126" fmla="*/ 1723821 w 1844621"/>
                <a:gd name="connsiteY126" fmla="*/ 1116126 h 1765598"/>
                <a:gd name="connsiteX127" fmla="*/ 1723528 w 1844621"/>
                <a:gd name="connsiteY127" fmla="*/ 1117576 h 1765598"/>
                <a:gd name="connsiteX128" fmla="*/ 1651058 w 1844621"/>
                <a:gd name="connsiteY128" fmla="*/ 1097186 h 1765598"/>
                <a:gd name="connsiteX129" fmla="*/ 184625 w 1844621"/>
                <a:gd name="connsiteY129" fmla="*/ 1073110 h 1765598"/>
                <a:gd name="connsiteX130" fmla="*/ 188043 w 1844621"/>
                <a:gd name="connsiteY130" fmla="*/ 1088326 h 1765598"/>
                <a:gd name="connsiteX131" fmla="*/ 188810 w 1844621"/>
                <a:gd name="connsiteY131" fmla="*/ 1090624 h 1765598"/>
                <a:gd name="connsiteX132" fmla="*/ 112145 w 1844621"/>
                <a:gd name="connsiteY132" fmla="*/ 1111372 h 1765598"/>
                <a:gd name="connsiteX133" fmla="*/ 104560 w 1844621"/>
                <a:gd name="connsiteY133" fmla="*/ 1094778 h 1765598"/>
                <a:gd name="connsiteX134" fmla="*/ 1672722 w 1844621"/>
                <a:gd name="connsiteY134" fmla="*/ 1013691 h 1765598"/>
                <a:gd name="connsiteX135" fmla="*/ 1757141 w 1844621"/>
                <a:gd name="connsiteY135" fmla="*/ 1029446 h 1765598"/>
                <a:gd name="connsiteX136" fmla="*/ 1750574 w 1844621"/>
                <a:gd name="connsiteY136" fmla="*/ 1046531 h 1765598"/>
                <a:gd name="connsiteX137" fmla="*/ 1669493 w 1844621"/>
                <a:gd name="connsiteY137" fmla="*/ 1031399 h 1765598"/>
                <a:gd name="connsiteX138" fmla="*/ 170225 w 1844621"/>
                <a:gd name="connsiteY138" fmla="*/ 1006273 h 1765598"/>
                <a:gd name="connsiteX139" fmla="*/ 170936 w 1844621"/>
                <a:gd name="connsiteY139" fmla="*/ 1012170 h 1765598"/>
                <a:gd name="connsiteX140" fmla="*/ 173584 w 1844621"/>
                <a:gd name="connsiteY140" fmla="*/ 1023958 h 1765598"/>
                <a:gd name="connsiteX141" fmla="*/ 78475 w 1844621"/>
                <a:gd name="connsiteY141" fmla="*/ 1040728 h 1765598"/>
                <a:gd name="connsiteX142" fmla="*/ 67193 w 1844621"/>
                <a:gd name="connsiteY142" fmla="*/ 1024440 h 1765598"/>
                <a:gd name="connsiteX143" fmla="*/ 1681368 w 1844621"/>
                <a:gd name="connsiteY143" fmla="*/ 945892 h 1765598"/>
                <a:gd name="connsiteX144" fmla="*/ 1793516 w 1844621"/>
                <a:gd name="connsiteY144" fmla="*/ 956550 h 1765598"/>
                <a:gd name="connsiteX145" fmla="*/ 1783173 w 1844621"/>
                <a:gd name="connsiteY145" fmla="*/ 973649 h 1765598"/>
                <a:gd name="connsiteX146" fmla="*/ 1679909 w 1844621"/>
                <a:gd name="connsiteY146" fmla="*/ 963835 h 1765598"/>
                <a:gd name="connsiteX147" fmla="*/ 162034 w 1844621"/>
                <a:gd name="connsiteY147" fmla="*/ 938372 h 1765598"/>
                <a:gd name="connsiteX148" fmla="*/ 164191 w 1844621"/>
                <a:gd name="connsiteY148" fmla="*/ 956254 h 1765598"/>
                <a:gd name="connsiteX149" fmla="*/ 27981 w 1844621"/>
                <a:gd name="connsiteY149" fmla="*/ 967828 h 1765598"/>
                <a:gd name="connsiteX150" fmla="*/ 16164 w 1844621"/>
                <a:gd name="connsiteY150" fmla="*/ 950767 h 1765598"/>
                <a:gd name="connsiteX151" fmla="*/ 1683923 w 1844621"/>
                <a:gd name="connsiteY151" fmla="*/ 877596 h 1765598"/>
                <a:gd name="connsiteX152" fmla="*/ 1844621 w 1844621"/>
                <a:gd name="connsiteY152" fmla="*/ 878397 h 1765598"/>
                <a:gd name="connsiteX153" fmla="*/ 1831855 w 1844621"/>
                <a:gd name="connsiteY153" fmla="*/ 893168 h 1765598"/>
                <a:gd name="connsiteX154" fmla="*/ 1829946 w 1844621"/>
                <a:gd name="connsiteY154" fmla="*/ 896325 h 1765598"/>
                <a:gd name="connsiteX155" fmla="*/ 1684266 w 1844621"/>
                <a:gd name="connsiteY155" fmla="*/ 895598 h 1765598"/>
                <a:gd name="connsiteX156" fmla="*/ 14676 w 1844621"/>
                <a:gd name="connsiteY156" fmla="*/ 869273 h 1765598"/>
                <a:gd name="connsiteX157" fmla="*/ 160356 w 1844621"/>
                <a:gd name="connsiteY157" fmla="*/ 869999 h 1765598"/>
                <a:gd name="connsiteX158" fmla="*/ 160699 w 1844621"/>
                <a:gd name="connsiteY158" fmla="*/ 888001 h 1765598"/>
                <a:gd name="connsiteX159" fmla="*/ 0 w 1844621"/>
                <a:gd name="connsiteY159" fmla="*/ 887200 h 1765598"/>
                <a:gd name="connsiteX160" fmla="*/ 12766 w 1844621"/>
                <a:gd name="connsiteY160" fmla="*/ 872429 h 1765598"/>
                <a:gd name="connsiteX161" fmla="*/ 1816638 w 1844621"/>
                <a:gd name="connsiteY161" fmla="*/ 797770 h 1765598"/>
                <a:gd name="connsiteX162" fmla="*/ 1828455 w 1844621"/>
                <a:gd name="connsiteY162" fmla="*/ 814831 h 1765598"/>
                <a:gd name="connsiteX163" fmla="*/ 1682588 w 1844621"/>
                <a:gd name="connsiteY163" fmla="*/ 827227 h 1765598"/>
                <a:gd name="connsiteX164" fmla="*/ 1680430 w 1844621"/>
                <a:gd name="connsiteY164" fmla="*/ 809345 h 1765598"/>
                <a:gd name="connsiteX165" fmla="*/ 61447 w 1844621"/>
                <a:gd name="connsiteY165" fmla="*/ 791950 h 1765598"/>
                <a:gd name="connsiteX166" fmla="*/ 164713 w 1844621"/>
                <a:gd name="connsiteY166" fmla="*/ 801763 h 1765598"/>
                <a:gd name="connsiteX167" fmla="*/ 163253 w 1844621"/>
                <a:gd name="connsiteY167" fmla="*/ 819705 h 1765598"/>
                <a:gd name="connsiteX168" fmla="*/ 51105 w 1844621"/>
                <a:gd name="connsiteY168" fmla="*/ 809048 h 1765598"/>
                <a:gd name="connsiteX169" fmla="*/ 1766145 w 1844621"/>
                <a:gd name="connsiteY169" fmla="*/ 724870 h 1765598"/>
                <a:gd name="connsiteX170" fmla="*/ 1777427 w 1844621"/>
                <a:gd name="connsiteY170" fmla="*/ 741158 h 1765598"/>
                <a:gd name="connsiteX171" fmla="*/ 1674396 w 1844621"/>
                <a:gd name="connsiteY171" fmla="*/ 759325 h 1765598"/>
                <a:gd name="connsiteX172" fmla="*/ 1673685 w 1844621"/>
                <a:gd name="connsiteY172" fmla="*/ 753429 h 1765598"/>
                <a:gd name="connsiteX173" fmla="*/ 1670588 w 1844621"/>
                <a:gd name="connsiteY173" fmla="*/ 741719 h 1765598"/>
                <a:gd name="connsiteX174" fmla="*/ 94047 w 1844621"/>
                <a:gd name="connsiteY174" fmla="*/ 719066 h 1765598"/>
                <a:gd name="connsiteX175" fmla="*/ 175129 w 1844621"/>
                <a:gd name="connsiteY175" fmla="*/ 734198 h 1765598"/>
                <a:gd name="connsiteX176" fmla="*/ 171900 w 1844621"/>
                <a:gd name="connsiteY176" fmla="*/ 751906 h 1765598"/>
                <a:gd name="connsiteX177" fmla="*/ 87480 w 1844621"/>
                <a:gd name="connsiteY177" fmla="*/ 736151 h 1765598"/>
                <a:gd name="connsiteX178" fmla="*/ 1732475 w 1844621"/>
                <a:gd name="connsiteY178" fmla="*/ 654227 h 1765598"/>
                <a:gd name="connsiteX179" fmla="*/ 1740061 w 1844621"/>
                <a:gd name="connsiteY179" fmla="*/ 670822 h 1765598"/>
                <a:gd name="connsiteX180" fmla="*/ 1657733 w 1844621"/>
                <a:gd name="connsiteY180" fmla="*/ 693102 h 1765598"/>
                <a:gd name="connsiteX181" fmla="*/ 1653131 w 1844621"/>
                <a:gd name="connsiteY181" fmla="*/ 675699 h 1765598"/>
                <a:gd name="connsiteX182" fmla="*/ 121093 w 1844621"/>
                <a:gd name="connsiteY182" fmla="*/ 648021 h 1765598"/>
                <a:gd name="connsiteX183" fmla="*/ 193564 w 1844621"/>
                <a:gd name="connsiteY183" fmla="*/ 668412 h 1765598"/>
                <a:gd name="connsiteX184" fmla="*/ 187778 w 1844621"/>
                <a:gd name="connsiteY184" fmla="*/ 685483 h 1765598"/>
                <a:gd name="connsiteX185" fmla="*/ 114844 w 1844621"/>
                <a:gd name="connsiteY185" fmla="*/ 664963 h 1765598"/>
                <a:gd name="connsiteX186" fmla="*/ 120799 w 1844621"/>
                <a:gd name="connsiteY186" fmla="*/ 649471 h 1765598"/>
                <a:gd name="connsiteX187" fmla="*/ 1703605 w 1844621"/>
                <a:gd name="connsiteY187" fmla="*/ 584417 h 1765598"/>
                <a:gd name="connsiteX188" fmla="*/ 1707892 w 1844621"/>
                <a:gd name="connsiteY188" fmla="*/ 600448 h 1765598"/>
                <a:gd name="connsiteX189" fmla="*/ 1708508 w 1844621"/>
                <a:gd name="connsiteY189" fmla="*/ 601796 h 1765598"/>
                <a:gd name="connsiteX190" fmla="*/ 1640259 w 1844621"/>
                <a:gd name="connsiteY190" fmla="*/ 627022 h 1765598"/>
                <a:gd name="connsiteX191" fmla="*/ 1639049 w 1844621"/>
                <a:gd name="connsiteY191" fmla="*/ 622444 h 1765598"/>
                <a:gd name="connsiteX192" fmla="*/ 1633440 w 1844621"/>
                <a:gd name="connsiteY192" fmla="*/ 610352 h 1765598"/>
                <a:gd name="connsiteX193" fmla="*/ 136138 w 1844621"/>
                <a:gd name="connsiteY193" fmla="*/ 573632 h 1765598"/>
                <a:gd name="connsiteX194" fmla="*/ 215446 w 1844621"/>
                <a:gd name="connsiteY194" fmla="*/ 603848 h 1765598"/>
                <a:gd name="connsiteX195" fmla="*/ 209665 w 1844621"/>
                <a:gd name="connsiteY195" fmla="*/ 620908 h 1765598"/>
                <a:gd name="connsiteX196" fmla="*/ 132521 w 1844621"/>
                <a:gd name="connsiteY196" fmla="*/ 591516 h 1765598"/>
                <a:gd name="connsiteX197" fmla="*/ 1683900 w 1844621"/>
                <a:gd name="connsiteY197" fmla="*/ 510741 h 1765598"/>
                <a:gd name="connsiteX198" fmla="*/ 1688629 w 1844621"/>
                <a:gd name="connsiteY198" fmla="*/ 528423 h 1765598"/>
                <a:gd name="connsiteX199" fmla="*/ 1612275 w 1844621"/>
                <a:gd name="connsiteY199" fmla="*/ 564725 h 1765598"/>
                <a:gd name="connsiteX200" fmla="*/ 1604700 w 1844621"/>
                <a:gd name="connsiteY200" fmla="*/ 548396 h 1765598"/>
                <a:gd name="connsiteX201" fmla="*/ 147252 w 1844621"/>
                <a:gd name="connsiteY201" fmla="*/ 494765 h 1765598"/>
                <a:gd name="connsiteX202" fmla="*/ 243177 w 1844621"/>
                <a:gd name="connsiteY202" fmla="*/ 541551 h 1765598"/>
                <a:gd name="connsiteX203" fmla="*/ 234224 w 1844621"/>
                <a:gd name="connsiteY203" fmla="*/ 557210 h 1765598"/>
                <a:gd name="connsiteX204" fmla="*/ 146805 w 1844621"/>
                <a:gd name="connsiteY204" fmla="*/ 514573 h 1765598"/>
                <a:gd name="connsiteX205" fmla="*/ 1670480 w 1844621"/>
                <a:gd name="connsiteY205" fmla="*/ 430384 h 1765598"/>
                <a:gd name="connsiteX206" fmla="*/ 1672163 w 1844621"/>
                <a:gd name="connsiteY206" fmla="*/ 450296 h 1765598"/>
                <a:gd name="connsiteX207" fmla="*/ 1583450 w 1844621"/>
                <a:gd name="connsiteY207" fmla="*/ 502701 h 1765598"/>
                <a:gd name="connsiteX208" fmla="*/ 1573155 w 1844621"/>
                <a:gd name="connsiteY208" fmla="*/ 487877 h 1765598"/>
                <a:gd name="connsiteX209" fmla="*/ 149273 w 1844621"/>
                <a:gd name="connsiteY209" fmla="*/ 405169 h 1765598"/>
                <a:gd name="connsiteX210" fmla="*/ 277016 w 1844621"/>
                <a:gd name="connsiteY210" fmla="*/ 482359 h 1765598"/>
                <a:gd name="connsiteX211" fmla="*/ 268080 w 1844621"/>
                <a:gd name="connsiteY211" fmla="*/ 497989 h 1765598"/>
                <a:gd name="connsiteX212" fmla="*/ 148805 w 1844621"/>
                <a:gd name="connsiteY212" fmla="*/ 425916 h 1765598"/>
                <a:gd name="connsiteX213" fmla="*/ 195968 w 1844621"/>
                <a:gd name="connsiteY213" fmla="*/ 338361 h 1765598"/>
                <a:gd name="connsiteX214" fmla="*/ 314600 w 1844621"/>
                <a:gd name="connsiteY214" fmla="*/ 425459 h 1765598"/>
                <a:gd name="connsiteX215" fmla="*/ 302826 w 1844621"/>
                <a:gd name="connsiteY215" fmla="*/ 439145 h 1765598"/>
                <a:gd name="connsiteX216" fmla="*/ 173559 w 1844621"/>
                <a:gd name="connsiteY216" fmla="*/ 344239 h 1765598"/>
                <a:gd name="connsiteX217" fmla="*/ 192568 w 1844621"/>
                <a:gd name="connsiteY217" fmla="*/ 339792 h 1765598"/>
                <a:gd name="connsiteX218" fmla="*/ 1665887 w 1844621"/>
                <a:gd name="connsiteY218" fmla="*/ 337121 h 1765598"/>
                <a:gd name="connsiteX219" fmla="*/ 1664242 w 1844621"/>
                <a:gd name="connsiteY219" fmla="*/ 356571 h 1765598"/>
                <a:gd name="connsiteX220" fmla="*/ 1664553 w 1844621"/>
                <a:gd name="connsiteY220" fmla="*/ 360248 h 1765598"/>
                <a:gd name="connsiteX221" fmla="*/ 1544474 w 1844621"/>
                <a:gd name="connsiteY221" fmla="*/ 446578 h 1765598"/>
                <a:gd name="connsiteX222" fmla="*/ 1534206 w 1844621"/>
                <a:gd name="connsiteY222" fmla="*/ 431793 h 1765598"/>
                <a:gd name="connsiteX223" fmla="*/ 279257 w 1844621"/>
                <a:gd name="connsiteY223" fmla="*/ 303297 h 1765598"/>
                <a:gd name="connsiteX224" fmla="*/ 359087 w 1844621"/>
                <a:gd name="connsiteY224" fmla="*/ 373748 h 1765598"/>
                <a:gd name="connsiteX225" fmla="*/ 347347 w 1844621"/>
                <a:gd name="connsiteY225" fmla="*/ 387394 h 1765598"/>
                <a:gd name="connsiteX226" fmla="*/ 260839 w 1844621"/>
                <a:gd name="connsiteY226" fmla="*/ 311051 h 1765598"/>
                <a:gd name="connsiteX227" fmla="*/ 1595859 w 1844621"/>
                <a:gd name="connsiteY227" fmla="*/ 288337 h 1765598"/>
                <a:gd name="connsiteX228" fmla="*/ 1615448 w 1844621"/>
                <a:gd name="connsiteY228" fmla="*/ 295194 h 1765598"/>
                <a:gd name="connsiteX229" fmla="*/ 1504459 w 1844621"/>
                <a:gd name="connsiteY229" fmla="*/ 391189 h 1765598"/>
                <a:gd name="connsiteX230" fmla="*/ 1491819 w 1844621"/>
                <a:gd name="connsiteY230" fmla="*/ 378322 h 1765598"/>
                <a:gd name="connsiteX231" fmla="*/ 348471 w 1844621"/>
                <a:gd name="connsiteY231" fmla="*/ 263494 h 1765598"/>
                <a:gd name="connsiteX232" fmla="*/ 405504 w 1844621"/>
                <a:gd name="connsiteY232" fmla="*/ 323744 h 1765598"/>
                <a:gd name="connsiteX233" fmla="*/ 394934 w 1844621"/>
                <a:gd name="connsiteY233" fmla="*/ 332080 h 1765598"/>
                <a:gd name="connsiteX234" fmla="*/ 391923 w 1844621"/>
                <a:gd name="connsiteY234" fmla="*/ 335581 h 1765598"/>
                <a:gd name="connsiteX235" fmla="*/ 333116 w 1844621"/>
                <a:gd name="connsiteY235" fmla="*/ 273456 h 1765598"/>
                <a:gd name="connsiteX236" fmla="*/ 1512159 w 1844621"/>
                <a:gd name="connsiteY236" fmla="*/ 259039 h 1765598"/>
                <a:gd name="connsiteX237" fmla="*/ 1530860 w 1844621"/>
                <a:gd name="connsiteY237" fmla="*/ 265585 h 1765598"/>
                <a:gd name="connsiteX238" fmla="*/ 1456606 w 1844621"/>
                <a:gd name="connsiteY238" fmla="*/ 342477 h 1765598"/>
                <a:gd name="connsiteX239" fmla="*/ 1443988 w 1844621"/>
                <a:gd name="connsiteY239" fmla="*/ 329632 h 1765598"/>
                <a:gd name="connsiteX240" fmla="*/ 412110 w 1844621"/>
                <a:gd name="connsiteY240" fmla="*/ 221916 h 1765598"/>
                <a:gd name="connsiteX241" fmla="*/ 459114 w 1844621"/>
                <a:gd name="connsiteY241" fmla="*/ 281464 h 1765598"/>
                <a:gd name="connsiteX242" fmla="*/ 444980 w 1844621"/>
                <a:gd name="connsiteY242" fmla="*/ 292610 h 1765598"/>
                <a:gd name="connsiteX243" fmla="*/ 397097 w 1844621"/>
                <a:gd name="connsiteY243" fmla="*/ 231949 h 1765598"/>
                <a:gd name="connsiteX244" fmla="*/ 411019 w 1844621"/>
                <a:gd name="connsiteY244" fmla="*/ 222917 h 1765598"/>
                <a:gd name="connsiteX245" fmla="*/ 1443396 w 1844621"/>
                <a:gd name="connsiteY245" fmla="*/ 221678 h 1765598"/>
                <a:gd name="connsiteX246" fmla="*/ 1459286 w 1844621"/>
                <a:gd name="connsiteY246" fmla="*/ 230644 h 1765598"/>
                <a:gd name="connsiteX247" fmla="*/ 1406897 w 1844621"/>
                <a:gd name="connsiteY247" fmla="*/ 295670 h 1765598"/>
                <a:gd name="connsiteX248" fmla="*/ 1392300 w 1844621"/>
                <a:gd name="connsiteY248" fmla="*/ 285098 h 1765598"/>
                <a:gd name="connsiteX249" fmla="*/ 1379005 w 1844621"/>
                <a:gd name="connsiteY249" fmla="*/ 182170 h 1765598"/>
                <a:gd name="connsiteX250" fmla="*/ 1391896 w 1844621"/>
                <a:gd name="connsiteY250" fmla="*/ 192619 h 1765598"/>
                <a:gd name="connsiteX251" fmla="*/ 1393186 w 1844621"/>
                <a:gd name="connsiteY251" fmla="*/ 193347 h 1765598"/>
                <a:gd name="connsiteX252" fmla="*/ 1351622 w 1844621"/>
                <a:gd name="connsiteY252" fmla="*/ 255636 h 1765598"/>
                <a:gd name="connsiteX253" fmla="*/ 1337034 w 1844621"/>
                <a:gd name="connsiteY253" fmla="*/ 245070 h 1765598"/>
                <a:gd name="connsiteX254" fmla="*/ 468008 w 1844621"/>
                <a:gd name="connsiteY254" fmla="*/ 170577 h 1765598"/>
                <a:gd name="connsiteX255" fmla="*/ 513069 w 1844621"/>
                <a:gd name="connsiteY255" fmla="*/ 239589 h 1765598"/>
                <a:gd name="connsiteX256" fmla="*/ 510638 w 1844621"/>
                <a:gd name="connsiteY256" fmla="*/ 240828 h 1765598"/>
                <a:gd name="connsiteX257" fmla="*/ 498586 w 1844621"/>
                <a:gd name="connsiteY257" fmla="*/ 250333 h 1765598"/>
                <a:gd name="connsiteX258" fmla="*/ 454568 w 1844621"/>
                <a:gd name="connsiteY258" fmla="*/ 182920 h 1765598"/>
                <a:gd name="connsiteX259" fmla="*/ 1319759 w 1844621"/>
                <a:gd name="connsiteY259" fmla="*/ 134146 h 1765598"/>
                <a:gd name="connsiteX260" fmla="*/ 1333978 w 1844621"/>
                <a:gd name="connsiteY260" fmla="*/ 145672 h 1765598"/>
                <a:gd name="connsiteX261" fmla="*/ 1294036 w 1844621"/>
                <a:gd name="connsiteY261" fmla="*/ 219016 h 1765598"/>
                <a:gd name="connsiteX262" fmla="*/ 1277891 w 1844621"/>
                <a:gd name="connsiteY262" fmla="*/ 211027 h 1765598"/>
                <a:gd name="connsiteX263" fmla="*/ 523355 w 1844621"/>
                <a:gd name="connsiteY263" fmla="*/ 113305 h 1765598"/>
                <a:gd name="connsiteX264" fmla="*/ 573987 w 1844621"/>
                <a:gd name="connsiteY264" fmla="*/ 208530 h 1765598"/>
                <a:gd name="connsiteX265" fmla="*/ 557949 w 1844621"/>
                <a:gd name="connsiteY265" fmla="*/ 216707 h 1765598"/>
                <a:gd name="connsiteX266" fmla="*/ 511350 w 1844621"/>
                <a:gd name="connsiteY266" fmla="*/ 129068 h 1765598"/>
                <a:gd name="connsiteX267" fmla="*/ 1261668 w 1844621"/>
                <a:gd name="connsiteY267" fmla="*/ 77024 h 1765598"/>
                <a:gd name="connsiteX268" fmla="*/ 1274734 w 1844621"/>
                <a:gd name="connsiteY268" fmla="*/ 92144 h 1765598"/>
                <a:gd name="connsiteX269" fmla="*/ 1232872 w 1844621"/>
                <a:gd name="connsiteY269" fmla="*/ 188750 h 1765598"/>
                <a:gd name="connsiteX270" fmla="*/ 1216718 w 1844621"/>
                <a:gd name="connsiteY270" fmla="*/ 180757 h 1765598"/>
                <a:gd name="connsiteX271" fmla="*/ 879964 w 1844621"/>
                <a:gd name="connsiteY271" fmla="*/ 47539 h 1765598"/>
                <a:gd name="connsiteX272" fmla="*/ 896536 w 1844621"/>
                <a:gd name="connsiteY272" fmla="*/ 48415 h 1765598"/>
                <a:gd name="connsiteX273" fmla="*/ 898006 w 1844621"/>
                <a:gd name="connsiteY273" fmla="*/ 48246 h 1765598"/>
                <a:gd name="connsiteX274" fmla="*/ 900930 w 1844621"/>
                <a:gd name="connsiteY274" fmla="*/ 121496 h 1765598"/>
                <a:gd name="connsiteX275" fmla="*/ 882930 w 1844621"/>
                <a:gd name="connsiteY275" fmla="*/ 121839 h 1765598"/>
                <a:gd name="connsiteX276" fmla="*/ 803804 w 1844621"/>
                <a:gd name="connsiteY276" fmla="*/ 43511 h 1765598"/>
                <a:gd name="connsiteX277" fmla="*/ 822082 w 1844621"/>
                <a:gd name="connsiteY277" fmla="*/ 44478 h 1765598"/>
                <a:gd name="connsiteX278" fmla="*/ 832792 w 1844621"/>
                <a:gd name="connsiteY278" fmla="*/ 126618 h 1765598"/>
                <a:gd name="connsiteX279" fmla="*/ 814920 w 1844621"/>
                <a:gd name="connsiteY279" fmla="*/ 128774 h 1765598"/>
                <a:gd name="connsiteX280" fmla="*/ 577653 w 1844621"/>
                <a:gd name="connsiteY280" fmla="*/ 42008 h 1765598"/>
                <a:gd name="connsiteX281" fmla="*/ 634782 w 1844621"/>
                <a:gd name="connsiteY281" fmla="*/ 177534 h 1765598"/>
                <a:gd name="connsiteX282" fmla="*/ 618704 w 1844621"/>
                <a:gd name="connsiteY282" fmla="*/ 185731 h 1765598"/>
                <a:gd name="connsiteX283" fmla="*/ 565079 w 1844621"/>
                <a:gd name="connsiteY283" fmla="*/ 58518 h 1765598"/>
                <a:gd name="connsiteX284" fmla="*/ 973404 w 1844621"/>
                <a:gd name="connsiteY284" fmla="*/ 39567 h 1765598"/>
                <a:gd name="connsiteX285" fmla="*/ 969228 w 1844621"/>
                <a:gd name="connsiteY285" fmla="*/ 123258 h 1765598"/>
                <a:gd name="connsiteX286" fmla="*/ 951312 w 1844621"/>
                <a:gd name="connsiteY286" fmla="*/ 121130 h 1765598"/>
                <a:gd name="connsiteX287" fmla="*/ 955278 w 1844621"/>
                <a:gd name="connsiteY287" fmla="*/ 41654 h 1765598"/>
                <a:gd name="connsiteX288" fmla="*/ 723233 w 1844621"/>
                <a:gd name="connsiteY288" fmla="*/ 31443 h 1765598"/>
                <a:gd name="connsiteX289" fmla="*/ 742691 w 1844621"/>
                <a:gd name="connsiteY289" fmla="*/ 35995 h 1765598"/>
                <a:gd name="connsiteX290" fmla="*/ 765354 w 1844621"/>
                <a:gd name="connsiteY290" fmla="*/ 137622 h 1765598"/>
                <a:gd name="connsiteX291" fmla="*/ 747791 w 1844621"/>
                <a:gd name="connsiteY291" fmla="*/ 141567 h 1765598"/>
                <a:gd name="connsiteX292" fmla="*/ 1051847 w 1844621"/>
                <a:gd name="connsiteY292" fmla="*/ 25765 h 1765598"/>
                <a:gd name="connsiteX293" fmla="*/ 1037014 w 1844621"/>
                <a:gd name="connsiteY293" fmla="*/ 131308 h 1765598"/>
                <a:gd name="connsiteX294" fmla="*/ 1019135 w 1844621"/>
                <a:gd name="connsiteY294" fmla="*/ 129184 h 1765598"/>
                <a:gd name="connsiteX295" fmla="*/ 1032869 w 1844621"/>
                <a:gd name="connsiteY295" fmla="*/ 31462 h 1765598"/>
                <a:gd name="connsiteX296" fmla="*/ 633115 w 1844621"/>
                <a:gd name="connsiteY296" fmla="*/ 6990 h 1765598"/>
                <a:gd name="connsiteX297" fmla="*/ 651107 w 1844621"/>
                <a:gd name="connsiteY297" fmla="*/ 14566 h 1765598"/>
                <a:gd name="connsiteX298" fmla="*/ 654699 w 1844621"/>
                <a:gd name="connsiteY298" fmla="*/ 15406 h 1765598"/>
                <a:gd name="connsiteX299" fmla="*/ 699105 w 1844621"/>
                <a:gd name="connsiteY299" fmla="*/ 154429 h 1765598"/>
                <a:gd name="connsiteX300" fmla="*/ 682029 w 1844621"/>
                <a:gd name="connsiteY300" fmla="*/ 160125 h 1765598"/>
                <a:gd name="connsiteX301" fmla="*/ 1203134 w 1844621"/>
                <a:gd name="connsiteY301" fmla="*/ 4273 h 1765598"/>
                <a:gd name="connsiteX302" fmla="*/ 1213236 w 1844621"/>
                <a:gd name="connsiteY302" fmla="*/ 20976 h 1765598"/>
                <a:gd name="connsiteX303" fmla="*/ 1215649 w 1844621"/>
                <a:gd name="connsiteY303" fmla="*/ 23769 h 1765598"/>
                <a:gd name="connsiteX304" fmla="*/ 1169442 w 1844621"/>
                <a:gd name="connsiteY304" fmla="*/ 163605 h 1765598"/>
                <a:gd name="connsiteX305" fmla="*/ 1152188 w 1844621"/>
                <a:gd name="connsiteY305" fmla="*/ 158449 h 1765598"/>
                <a:gd name="connsiteX306" fmla="*/ 1137683 w 1844621"/>
                <a:gd name="connsiteY306" fmla="*/ 0 h 1765598"/>
                <a:gd name="connsiteX307" fmla="*/ 1104046 w 1844621"/>
                <a:gd name="connsiteY307" fmla="*/ 144062 h 1765598"/>
                <a:gd name="connsiteX308" fmla="*/ 1086767 w 1844621"/>
                <a:gd name="connsiteY308" fmla="*/ 138898 h 1765598"/>
                <a:gd name="connsiteX309" fmla="*/ 1117806 w 1844621"/>
                <a:gd name="connsiteY309" fmla="*/ 5966 h 17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1844621" h="1765598">
                  <a:moveTo>
                    <a:pt x="961691" y="1643760"/>
                  </a:moveTo>
                  <a:lnTo>
                    <a:pt x="964657" y="1718060"/>
                  </a:lnTo>
                  <a:lnTo>
                    <a:pt x="948083" y="1717184"/>
                  </a:lnTo>
                  <a:lnTo>
                    <a:pt x="946614" y="1717353"/>
                  </a:lnTo>
                  <a:lnTo>
                    <a:pt x="943691" y="1644103"/>
                  </a:lnTo>
                  <a:close/>
                  <a:moveTo>
                    <a:pt x="875350" y="1643169"/>
                  </a:moveTo>
                  <a:lnTo>
                    <a:pt x="893299" y="1644629"/>
                  </a:lnTo>
                  <a:lnTo>
                    <a:pt x="889341" y="1723945"/>
                  </a:lnTo>
                  <a:lnTo>
                    <a:pt x="871214" y="1726031"/>
                  </a:lnTo>
                  <a:close/>
                  <a:moveTo>
                    <a:pt x="1029699" y="1636826"/>
                  </a:moveTo>
                  <a:lnTo>
                    <a:pt x="1040815" y="1722087"/>
                  </a:lnTo>
                  <a:lnTo>
                    <a:pt x="1022537" y="1721121"/>
                  </a:lnTo>
                  <a:lnTo>
                    <a:pt x="1011828" y="1638982"/>
                  </a:lnTo>
                  <a:close/>
                  <a:moveTo>
                    <a:pt x="807350" y="1636115"/>
                  </a:moveTo>
                  <a:lnTo>
                    <a:pt x="822430" y="1638864"/>
                  </a:lnTo>
                  <a:lnTo>
                    <a:pt x="825110" y="1639083"/>
                  </a:lnTo>
                  <a:lnTo>
                    <a:pt x="811751" y="1734136"/>
                  </a:lnTo>
                  <a:lnTo>
                    <a:pt x="792774" y="1739833"/>
                  </a:lnTo>
                  <a:close/>
                  <a:moveTo>
                    <a:pt x="1096827" y="1624033"/>
                  </a:moveTo>
                  <a:lnTo>
                    <a:pt x="1121385" y="1734155"/>
                  </a:lnTo>
                  <a:lnTo>
                    <a:pt x="1101928" y="1729603"/>
                  </a:lnTo>
                  <a:lnTo>
                    <a:pt x="1079265" y="1627978"/>
                  </a:lnTo>
                  <a:close/>
                  <a:moveTo>
                    <a:pt x="740342" y="1622534"/>
                  </a:moveTo>
                  <a:lnTo>
                    <a:pt x="749046" y="1625484"/>
                  </a:lnTo>
                  <a:lnTo>
                    <a:pt x="757767" y="1627074"/>
                  </a:lnTo>
                  <a:lnTo>
                    <a:pt x="726815" y="1759631"/>
                  </a:lnTo>
                  <a:lnTo>
                    <a:pt x="706937" y="1765598"/>
                  </a:lnTo>
                  <a:close/>
                  <a:moveTo>
                    <a:pt x="1162592" y="1605474"/>
                  </a:moveTo>
                  <a:lnTo>
                    <a:pt x="1211506" y="1758609"/>
                  </a:lnTo>
                  <a:lnTo>
                    <a:pt x="1193512" y="1751032"/>
                  </a:lnTo>
                  <a:lnTo>
                    <a:pt x="1189921" y="1750192"/>
                  </a:lnTo>
                  <a:lnTo>
                    <a:pt x="1145515" y="1611170"/>
                  </a:lnTo>
                  <a:close/>
                  <a:moveTo>
                    <a:pt x="675637" y="1600604"/>
                  </a:moveTo>
                  <a:lnTo>
                    <a:pt x="692686" y="1606382"/>
                  </a:lnTo>
                  <a:lnTo>
                    <a:pt x="641486" y="1761326"/>
                  </a:lnTo>
                  <a:lnTo>
                    <a:pt x="631383" y="1744623"/>
                  </a:lnTo>
                  <a:lnTo>
                    <a:pt x="628970" y="1741831"/>
                  </a:lnTo>
                  <a:close/>
                  <a:moveTo>
                    <a:pt x="1225916" y="1579868"/>
                  </a:moveTo>
                  <a:lnTo>
                    <a:pt x="1279540" y="1707080"/>
                  </a:lnTo>
                  <a:lnTo>
                    <a:pt x="1266966" y="1723591"/>
                  </a:lnTo>
                  <a:lnTo>
                    <a:pt x="1209837" y="1588066"/>
                  </a:lnTo>
                  <a:close/>
                  <a:moveTo>
                    <a:pt x="610954" y="1578681"/>
                  </a:moveTo>
                  <a:lnTo>
                    <a:pt x="628059" y="1584478"/>
                  </a:lnTo>
                  <a:lnTo>
                    <a:pt x="582951" y="1688574"/>
                  </a:lnTo>
                  <a:lnTo>
                    <a:pt x="569886" y="1673454"/>
                  </a:lnTo>
                  <a:close/>
                  <a:moveTo>
                    <a:pt x="1286670" y="1548893"/>
                  </a:moveTo>
                  <a:lnTo>
                    <a:pt x="1333269" y="1636531"/>
                  </a:lnTo>
                  <a:lnTo>
                    <a:pt x="1321264" y="1652294"/>
                  </a:lnTo>
                  <a:lnTo>
                    <a:pt x="1270632" y="1557070"/>
                  </a:lnTo>
                  <a:close/>
                  <a:moveTo>
                    <a:pt x="551444" y="1545001"/>
                  </a:moveTo>
                  <a:lnTo>
                    <a:pt x="567074" y="1553937"/>
                  </a:lnTo>
                  <a:lnTo>
                    <a:pt x="524862" y="1631452"/>
                  </a:lnTo>
                  <a:lnTo>
                    <a:pt x="510642" y="1619926"/>
                  </a:lnTo>
                  <a:close/>
                  <a:moveTo>
                    <a:pt x="1346034" y="1515267"/>
                  </a:moveTo>
                  <a:lnTo>
                    <a:pt x="1390051" y="1582679"/>
                  </a:lnTo>
                  <a:lnTo>
                    <a:pt x="1376613" y="1595021"/>
                  </a:lnTo>
                  <a:lnTo>
                    <a:pt x="1331552" y="1526010"/>
                  </a:lnTo>
                  <a:lnTo>
                    <a:pt x="1333983" y="1524770"/>
                  </a:lnTo>
                  <a:close/>
                  <a:moveTo>
                    <a:pt x="492213" y="1511140"/>
                  </a:moveTo>
                  <a:lnTo>
                    <a:pt x="507877" y="1520095"/>
                  </a:lnTo>
                  <a:lnTo>
                    <a:pt x="465615" y="1583429"/>
                  </a:lnTo>
                  <a:lnTo>
                    <a:pt x="452723" y="1572979"/>
                  </a:lnTo>
                  <a:lnTo>
                    <a:pt x="451434" y="1572252"/>
                  </a:lnTo>
                  <a:close/>
                  <a:moveTo>
                    <a:pt x="1399641" y="1472989"/>
                  </a:moveTo>
                  <a:lnTo>
                    <a:pt x="1447523" y="1533649"/>
                  </a:lnTo>
                  <a:lnTo>
                    <a:pt x="1433600" y="1542681"/>
                  </a:lnTo>
                  <a:lnTo>
                    <a:pt x="1432510" y="1543682"/>
                  </a:lnTo>
                  <a:lnTo>
                    <a:pt x="1385507" y="1484135"/>
                  </a:lnTo>
                  <a:close/>
                  <a:moveTo>
                    <a:pt x="439084" y="1468240"/>
                  </a:moveTo>
                  <a:lnTo>
                    <a:pt x="452737" y="1479985"/>
                  </a:lnTo>
                  <a:lnTo>
                    <a:pt x="401226" y="1543921"/>
                  </a:lnTo>
                  <a:lnTo>
                    <a:pt x="385335" y="1534955"/>
                  </a:lnTo>
                  <a:close/>
                  <a:moveTo>
                    <a:pt x="1452700" y="1430017"/>
                  </a:moveTo>
                  <a:lnTo>
                    <a:pt x="1511505" y="1492141"/>
                  </a:lnTo>
                  <a:lnTo>
                    <a:pt x="1496150" y="1502102"/>
                  </a:lnTo>
                  <a:lnTo>
                    <a:pt x="1439119" y="1441854"/>
                  </a:lnTo>
                  <a:lnTo>
                    <a:pt x="1449687" y="1433519"/>
                  </a:lnTo>
                  <a:close/>
                  <a:moveTo>
                    <a:pt x="387391" y="1423768"/>
                  </a:moveTo>
                  <a:lnTo>
                    <a:pt x="401059" y="1435526"/>
                  </a:lnTo>
                  <a:lnTo>
                    <a:pt x="332463" y="1506560"/>
                  </a:lnTo>
                  <a:lnTo>
                    <a:pt x="313761" y="1500014"/>
                  </a:lnTo>
                  <a:close/>
                  <a:moveTo>
                    <a:pt x="1497274" y="1378205"/>
                  </a:moveTo>
                  <a:lnTo>
                    <a:pt x="1583781" y="1454547"/>
                  </a:lnTo>
                  <a:lnTo>
                    <a:pt x="1565364" y="1462300"/>
                  </a:lnTo>
                  <a:lnTo>
                    <a:pt x="1485535" y="1391850"/>
                  </a:lnTo>
                  <a:close/>
                  <a:moveTo>
                    <a:pt x="342078" y="1372754"/>
                  </a:moveTo>
                  <a:lnTo>
                    <a:pt x="353236" y="1386902"/>
                  </a:lnTo>
                  <a:lnTo>
                    <a:pt x="248764" y="1477262"/>
                  </a:lnTo>
                  <a:lnTo>
                    <a:pt x="229175" y="1470405"/>
                  </a:lnTo>
                  <a:close/>
                  <a:moveTo>
                    <a:pt x="1541797" y="1326453"/>
                  </a:moveTo>
                  <a:lnTo>
                    <a:pt x="1671063" y="1421359"/>
                  </a:lnTo>
                  <a:lnTo>
                    <a:pt x="1652052" y="1425806"/>
                  </a:lnTo>
                  <a:lnTo>
                    <a:pt x="1648653" y="1427237"/>
                  </a:lnTo>
                  <a:lnTo>
                    <a:pt x="1530022" y="1340139"/>
                  </a:lnTo>
                  <a:close/>
                  <a:moveTo>
                    <a:pt x="299862" y="1319225"/>
                  </a:moveTo>
                  <a:lnTo>
                    <a:pt x="311019" y="1333372"/>
                  </a:lnTo>
                  <a:lnTo>
                    <a:pt x="178732" y="1428480"/>
                  </a:lnTo>
                  <a:lnTo>
                    <a:pt x="180377" y="1409027"/>
                  </a:lnTo>
                  <a:lnTo>
                    <a:pt x="180067" y="1405352"/>
                  </a:lnTo>
                  <a:close/>
                  <a:moveTo>
                    <a:pt x="1576542" y="1267609"/>
                  </a:moveTo>
                  <a:lnTo>
                    <a:pt x="1695816" y="1339681"/>
                  </a:lnTo>
                  <a:lnTo>
                    <a:pt x="1695348" y="1360430"/>
                  </a:lnTo>
                  <a:lnTo>
                    <a:pt x="1567606" y="1283241"/>
                  </a:lnTo>
                  <a:close/>
                  <a:moveTo>
                    <a:pt x="263531" y="1261503"/>
                  </a:moveTo>
                  <a:lnTo>
                    <a:pt x="271723" y="1277570"/>
                  </a:lnTo>
                  <a:lnTo>
                    <a:pt x="174140" y="1335215"/>
                  </a:lnTo>
                  <a:lnTo>
                    <a:pt x="172457" y="1315303"/>
                  </a:lnTo>
                  <a:close/>
                  <a:moveTo>
                    <a:pt x="1610398" y="1208387"/>
                  </a:moveTo>
                  <a:lnTo>
                    <a:pt x="1697816" y="1251024"/>
                  </a:lnTo>
                  <a:lnTo>
                    <a:pt x="1697369" y="1270832"/>
                  </a:lnTo>
                  <a:lnTo>
                    <a:pt x="1601446" y="1224047"/>
                  </a:lnTo>
                  <a:close/>
                  <a:moveTo>
                    <a:pt x="232566" y="1200770"/>
                  </a:moveTo>
                  <a:lnTo>
                    <a:pt x="240745" y="1216812"/>
                  </a:lnTo>
                  <a:lnTo>
                    <a:pt x="160720" y="1254859"/>
                  </a:lnTo>
                  <a:lnTo>
                    <a:pt x="155991" y="1237178"/>
                  </a:lnTo>
                  <a:close/>
                  <a:moveTo>
                    <a:pt x="1634958" y="1144690"/>
                  </a:moveTo>
                  <a:lnTo>
                    <a:pt x="1712099" y="1174082"/>
                  </a:lnTo>
                  <a:lnTo>
                    <a:pt x="1708482" y="1191966"/>
                  </a:lnTo>
                  <a:lnTo>
                    <a:pt x="1629176" y="1161750"/>
                  </a:lnTo>
                  <a:close/>
                  <a:moveTo>
                    <a:pt x="204756" y="1138431"/>
                  </a:moveTo>
                  <a:lnTo>
                    <a:pt x="210455" y="1155515"/>
                  </a:lnTo>
                  <a:lnTo>
                    <a:pt x="141015" y="1181182"/>
                  </a:lnTo>
                  <a:lnTo>
                    <a:pt x="136727" y="1165150"/>
                  </a:lnTo>
                  <a:lnTo>
                    <a:pt x="136112" y="1163804"/>
                  </a:lnTo>
                  <a:close/>
                  <a:moveTo>
                    <a:pt x="1656844" y="1080115"/>
                  </a:moveTo>
                  <a:lnTo>
                    <a:pt x="1729776" y="1100634"/>
                  </a:lnTo>
                  <a:lnTo>
                    <a:pt x="1723821" y="1116126"/>
                  </a:lnTo>
                  <a:lnTo>
                    <a:pt x="1723528" y="1117576"/>
                  </a:lnTo>
                  <a:lnTo>
                    <a:pt x="1651058" y="1097186"/>
                  </a:lnTo>
                  <a:close/>
                  <a:moveTo>
                    <a:pt x="184625" y="1073110"/>
                  </a:moveTo>
                  <a:lnTo>
                    <a:pt x="188043" y="1088326"/>
                  </a:lnTo>
                  <a:lnTo>
                    <a:pt x="188810" y="1090624"/>
                  </a:lnTo>
                  <a:lnTo>
                    <a:pt x="112145" y="1111372"/>
                  </a:lnTo>
                  <a:lnTo>
                    <a:pt x="104560" y="1094778"/>
                  </a:lnTo>
                  <a:close/>
                  <a:moveTo>
                    <a:pt x="1672722" y="1013691"/>
                  </a:moveTo>
                  <a:lnTo>
                    <a:pt x="1757141" y="1029446"/>
                  </a:lnTo>
                  <a:lnTo>
                    <a:pt x="1750574" y="1046531"/>
                  </a:lnTo>
                  <a:lnTo>
                    <a:pt x="1669493" y="1031399"/>
                  </a:lnTo>
                  <a:close/>
                  <a:moveTo>
                    <a:pt x="170225" y="1006273"/>
                  </a:moveTo>
                  <a:lnTo>
                    <a:pt x="170936" y="1012170"/>
                  </a:lnTo>
                  <a:lnTo>
                    <a:pt x="173584" y="1023958"/>
                  </a:lnTo>
                  <a:lnTo>
                    <a:pt x="78475" y="1040728"/>
                  </a:lnTo>
                  <a:lnTo>
                    <a:pt x="67193" y="1024440"/>
                  </a:lnTo>
                  <a:close/>
                  <a:moveTo>
                    <a:pt x="1681368" y="945892"/>
                  </a:moveTo>
                  <a:lnTo>
                    <a:pt x="1793516" y="956550"/>
                  </a:lnTo>
                  <a:lnTo>
                    <a:pt x="1783173" y="973649"/>
                  </a:lnTo>
                  <a:lnTo>
                    <a:pt x="1679909" y="963835"/>
                  </a:lnTo>
                  <a:close/>
                  <a:moveTo>
                    <a:pt x="162034" y="938372"/>
                  </a:moveTo>
                  <a:lnTo>
                    <a:pt x="164191" y="956254"/>
                  </a:lnTo>
                  <a:lnTo>
                    <a:pt x="27981" y="967828"/>
                  </a:lnTo>
                  <a:lnTo>
                    <a:pt x="16164" y="950767"/>
                  </a:lnTo>
                  <a:close/>
                  <a:moveTo>
                    <a:pt x="1683923" y="877596"/>
                  </a:moveTo>
                  <a:lnTo>
                    <a:pt x="1844621" y="878397"/>
                  </a:lnTo>
                  <a:lnTo>
                    <a:pt x="1831855" y="893168"/>
                  </a:lnTo>
                  <a:lnTo>
                    <a:pt x="1829946" y="896325"/>
                  </a:lnTo>
                  <a:lnTo>
                    <a:pt x="1684266" y="895598"/>
                  </a:lnTo>
                  <a:close/>
                  <a:moveTo>
                    <a:pt x="14676" y="869273"/>
                  </a:moveTo>
                  <a:lnTo>
                    <a:pt x="160356" y="869999"/>
                  </a:lnTo>
                  <a:lnTo>
                    <a:pt x="160699" y="888001"/>
                  </a:lnTo>
                  <a:lnTo>
                    <a:pt x="0" y="887200"/>
                  </a:lnTo>
                  <a:lnTo>
                    <a:pt x="12766" y="872429"/>
                  </a:lnTo>
                  <a:close/>
                  <a:moveTo>
                    <a:pt x="1816638" y="797770"/>
                  </a:moveTo>
                  <a:lnTo>
                    <a:pt x="1828455" y="814831"/>
                  </a:lnTo>
                  <a:lnTo>
                    <a:pt x="1682588" y="827227"/>
                  </a:lnTo>
                  <a:lnTo>
                    <a:pt x="1680430" y="809345"/>
                  </a:lnTo>
                  <a:close/>
                  <a:moveTo>
                    <a:pt x="61447" y="791950"/>
                  </a:moveTo>
                  <a:lnTo>
                    <a:pt x="164713" y="801763"/>
                  </a:lnTo>
                  <a:lnTo>
                    <a:pt x="163253" y="819705"/>
                  </a:lnTo>
                  <a:lnTo>
                    <a:pt x="51105" y="809048"/>
                  </a:lnTo>
                  <a:close/>
                  <a:moveTo>
                    <a:pt x="1766145" y="724870"/>
                  </a:moveTo>
                  <a:lnTo>
                    <a:pt x="1777427" y="741158"/>
                  </a:lnTo>
                  <a:lnTo>
                    <a:pt x="1674396" y="759325"/>
                  </a:lnTo>
                  <a:lnTo>
                    <a:pt x="1673685" y="753429"/>
                  </a:lnTo>
                  <a:lnTo>
                    <a:pt x="1670588" y="741719"/>
                  </a:lnTo>
                  <a:close/>
                  <a:moveTo>
                    <a:pt x="94047" y="719066"/>
                  </a:moveTo>
                  <a:lnTo>
                    <a:pt x="175129" y="734198"/>
                  </a:lnTo>
                  <a:lnTo>
                    <a:pt x="171900" y="751906"/>
                  </a:lnTo>
                  <a:lnTo>
                    <a:pt x="87480" y="736151"/>
                  </a:lnTo>
                  <a:close/>
                  <a:moveTo>
                    <a:pt x="1732475" y="654227"/>
                  </a:moveTo>
                  <a:lnTo>
                    <a:pt x="1740061" y="670822"/>
                  </a:lnTo>
                  <a:lnTo>
                    <a:pt x="1657733" y="693102"/>
                  </a:lnTo>
                  <a:lnTo>
                    <a:pt x="1653131" y="675699"/>
                  </a:lnTo>
                  <a:close/>
                  <a:moveTo>
                    <a:pt x="121093" y="648021"/>
                  </a:moveTo>
                  <a:lnTo>
                    <a:pt x="193564" y="668412"/>
                  </a:lnTo>
                  <a:lnTo>
                    <a:pt x="187778" y="685483"/>
                  </a:lnTo>
                  <a:lnTo>
                    <a:pt x="114844" y="664963"/>
                  </a:lnTo>
                  <a:lnTo>
                    <a:pt x="120799" y="649471"/>
                  </a:lnTo>
                  <a:close/>
                  <a:moveTo>
                    <a:pt x="1703605" y="584417"/>
                  </a:moveTo>
                  <a:lnTo>
                    <a:pt x="1707892" y="600448"/>
                  </a:lnTo>
                  <a:lnTo>
                    <a:pt x="1708508" y="601796"/>
                  </a:lnTo>
                  <a:lnTo>
                    <a:pt x="1640259" y="627022"/>
                  </a:lnTo>
                  <a:lnTo>
                    <a:pt x="1639049" y="622444"/>
                  </a:lnTo>
                  <a:lnTo>
                    <a:pt x="1633440" y="610352"/>
                  </a:lnTo>
                  <a:close/>
                  <a:moveTo>
                    <a:pt x="136138" y="573632"/>
                  </a:moveTo>
                  <a:lnTo>
                    <a:pt x="215446" y="603848"/>
                  </a:lnTo>
                  <a:lnTo>
                    <a:pt x="209665" y="620908"/>
                  </a:lnTo>
                  <a:lnTo>
                    <a:pt x="132521" y="591516"/>
                  </a:lnTo>
                  <a:close/>
                  <a:moveTo>
                    <a:pt x="1683900" y="510741"/>
                  </a:moveTo>
                  <a:lnTo>
                    <a:pt x="1688629" y="528423"/>
                  </a:lnTo>
                  <a:lnTo>
                    <a:pt x="1612275" y="564725"/>
                  </a:lnTo>
                  <a:lnTo>
                    <a:pt x="1604700" y="548396"/>
                  </a:lnTo>
                  <a:close/>
                  <a:moveTo>
                    <a:pt x="147252" y="494765"/>
                  </a:moveTo>
                  <a:lnTo>
                    <a:pt x="243177" y="541551"/>
                  </a:lnTo>
                  <a:lnTo>
                    <a:pt x="234224" y="557210"/>
                  </a:lnTo>
                  <a:lnTo>
                    <a:pt x="146805" y="514573"/>
                  </a:lnTo>
                  <a:close/>
                  <a:moveTo>
                    <a:pt x="1670480" y="430384"/>
                  </a:moveTo>
                  <a:lnTo>
                    <a:pt x="1672163" y="450296"/>
                  </a:lnTo>
                  <a:lnTo>
                    <a:pt x="1583450" y="502701"/>
                  </a:lnTo>
                  <a:lnTo>
                    <a:pt x="1573155" y="487877"/>
                  </a:lnTo>
                  <a:close/>
                  <a:moveTo>
                    <a:pt x="149273" y="405169"/>
                  </a:moveTo>
                  <a:lnTo>
                    <a:pt x="277016" y="482359"/>
                  </a:lnTo>
                  <a:lnTo>
                    <a:pt x="268080" y="497989"/>
                  </a:lnTo>
                  <a:lnTo>
                    <a:pt x="148805" y="425916"/>
                  </a:lnTo>
                  <a:close/>
                  <a:moveTo>
                    <a:pt x="195968" y="338361"/>
                  </a:moveTo>
                  <a:lnTo>
                    <a:pt x="314600" y="425459"/>
                  </a:lnTo>
                  <a:lnTo>
                    <a:pt x="302826" y="439145"/>
                  </a:lnTo>
                  <a:lnTo>
                    <a:pt x="173559" y="344239"/>
                  </a:lnTo>
                  <a:lnTo>
                    <a:pt x="192568" y="339792"/>
                  </a:lnTo>
                  <a:close/>
                  <a:moveTo>
                    <a:pt x="1665887" y="337121"/>
                  </a:moveTo>
                  <a:lnTo>
                    <a:pt x="1664242" y="356571"/>
                  </a:lnTo>
                  <a:lnTo>
                    <a:pt x="1664553" y="360248"/>
                  </a:lnTo>
                  <a:lnTo>
                    <a:pt x="1544474" y="446578"/>
                  </a:lnTo>
                  <a:lnTo>
                    <a:pt x="1534206" y="431793"/>
                  </a:lnTo>
                  <a:close/>
                  <a:moveTo>
                    <a:pt x="279257" y="303297"/>
                  </a:moveTo>
                  <a:lnTo>
                    <a:pt x="359087" y="373748"/>
                  </a:lnTo>
                  <a:lnTo>
                    <a:pt x="347347" y="387394"/>
                  </a:lnTo>
                  <a:lnTo>
                    <a:pt x="260839" y="311051"/>
                  </a:lnTo>
                  <a:close/>
                  <a:moveTo>
                    <a:pt x="1595859" y="288337"/>
                  </a:moveTo>
                  <a:lnTo>
                    <a:pt x="1615448" y="295194"/>
                  </a:lnTo>
                  <a:lnTo>
                    <a:pt x="1504459" y="391189"/>
                  </a:lnTo>
                  <a:lnTo>
                    <a:pt x="1491819" y="378322"/>
                  </a:lnTo>
                  <a:close/>
                  <a:moveTo>
                    <a:pt x="348471" y="263494"/>
                  </a:moveTo>
                  <a:lnTo>
                    <a:pt x="405504" y="323744"/>
                  </a:lnTo>
                  <a:lnTo>
                    <a:pt x="394934" y="332080"/>
                  </a:lnTo>
                  <a:lnTo>
                    <a:pt x="391923" y="335581"/>
                  </a:lnTo>
                  <a:lnTo>
                    <a:pt x="333116" y="273456"/>
                  </a:lnTo>
                  <a:close/>
                  <a:moveTo>
                    <a:pt x="1512159" y="259039"/>
                  </a:moveTo>
                  <a:lnTo>
                    <a:pt x="1530860" y="265585"/>
                  </a:lnTo>
                  <a:lnTo>
                    <a:pt x="1456606" y="342477"/>
                  </a:lnTo>
                  <a:lnTo>
                    <a:pt x="1443988" y="329632"/>
                  </a:lnTo>
                  <a:close/>
                  <a:moveTo>
                    <a:pt x="412110" y="221916"/>
                  </a:moveTo>
                  <a:lnTo>
                    <a:pt x="459114" y="281464"/>
                  </a:lnTo>
                  <a:lnTo>
                    <a:pt x="444980" y="292610"/>
                  </a:lnTo>
                  <a:lnTo>
                    <a:pt x="397097" y="231949"/>
                  </a:lnTo>
                  <a:lnTo>
                    <a:pt x="411019" y="222917"/>
                  </a:lnTo>
                  <a:close/>
                  <a:moveTo>
                    <a:pt x="1443396" y="221678"/>
                  </a:moveTo>
                  <a:lnTo>
                    <a:pt x="1459286" y="230644"/>
                  </a:lnTo>
                  <a:lnTo>
                    <a:pt x="1406897" y="295670"/>
                  </a:lnTo>
                  <a:lnTo>
                    <a:pt x="1392300" y="285098"/>
                  </a:lnTo>
                  <a:close/>
                  <a:moveTo>
                    <a:pt x="1379005" y="182170"/>
                  </a:moveTo>
                  <a:lnTo>
                    <a:pt x="1391896" y="192619"/>
                  </a:lnTo>
                  <a:lnTo>
                    <a:pt x="1393186" y="193347"/>
                  </a:lnTo>
                  <a:lnTo>
                    <a:pt x="1351622" y="255636"/>
                  </a:lnTo>
                  <a:lnTo>
                    <a:pt x="1337034" y="245070"/>
                  </a:lnTo>
                  <a:close/>
                  <a:moveTo>
                    <a:pt x="468008" y="170577"/>
                  </a:moveTo>
                  <a:lnTo>
                    <a:pt x="513069" y="239589"/>
                  </a:lnTo>
                  <a:lnTo>
                    <a:pt x="510638" y="240828"/>
                  </a:lnTo>
                  <a:lnTo>
                    <a:pt x="498586" y="250333"/>
                  </a:lnTo>
                  <a:lnTo>
                    <a:pt x="454568" y="182920"/>
                  </a:lnTo>
                  <a:close/>
                  <a:moveTo>
                    <a:pt x="1319759" y="134146"/>
                  </a:moveTo>
                  <a:lnTo>
                    <a:pt x="1333978" y="145672"/>
                  </a:lnTo>
                  <a:lnTo>
                    <a:pt x="1294036" y="219016"/>
                  </a:lnTo>
                  <a:lnTo>
                    <a:pt x="1277891" y="211027"/>
                  </a:lnTo>
                  <a:close/>
                  <a:moveTo>
                    <a:pt x="523355" y="113305"/>
                  </a:moveTo>
                  <a:lnTo>
                    <a:pt x="573987" y="208530"/>
                  </a:lnTo>
                  <a:lnTo>
                    <a:pt x="557949" y="216707"/>
                  </a:lnTo>
                  <a:lnTo>
                    <a:pt x="511350" y="129068"/>
                  </a:lnTo>
                  <a:close/>
                  <a:moveTo>
                    <a:pt x="1261668" y="77024"/>
                  </a:moveTo>
                  <a:lnTo>
                    <a:pt x="1274734" y="92144"/>
                  </a:lnTo>
                  <a:lnTo>
                    <a:pt x="1232872" y="188750"/>
                  </a:lnTo>
                  <a:lnTo>
                    <a:pt x="1216718" y="180757"/>
                  </a:lnTo>
                  <a:close/>
                  <a:moveTo>
                    <a:pt x="879964" y="47539"/>
                  </a:moveTo>
                  <a:lnTo>
                    <a:pt x="896536" y="48415"/>
                  </a:lnTo>
                  <a:lnTo>
                    <a:pt x="898006" y="48246"/>
                  </a:lnTo>
                  <a:lnTo>
                    <a:pt x="900930" y="121496"/>
                  </a:lnTo>
                  <a:lnTo>
                    <a:pt x="882930" y="121839"/>
                  </a:lnTo>
                  <a:close/>
                  <a:moveTo>
                    <a:pt x="803804" y="43511"/>
                  </a:moveTo>
                  <a:lnTo>
                    <a:pt x="822082" y="44478"/>
                  </a:lnTo>
                  <a:lnTo>
                    <a:pt x="832792" y="126618"/>
                  </a:lnTo>
                  <a:lnTo>
                    <a:pt x="814920" y="128774"/>
                  </a:lnTo>
                  <a:close/>
                  <a:moveTo>
                    <a:pt x="577653" y="42008"/>
                  </a:moveTo>
                  <a:lnTo>
                    <a:pt x="634782" y="177534"/>
                  </a:lnTo>
                  <a:lnTo>
                    <a:pt x="618704" y="185731"/>
                  </a:lnTo>
                  <a:lnTo>
                    <a:pt x="565079" y="58518"/>
                  </a:lnTo>
                  <a:close/>
                  <a:moveTo>
                    <a:pt x="973404" y="39567"/>
                  </a:moveTo>
                  <a:lnTo>
                    <a:pt x="969228" y="123258"/>
                  </a:lnTo>
                  <a:lnTo>
                    <a:pt x="951312" y="121130"/>
                  </a:lnTo>
                  <a:lnTo>
                    <a:pt x="955278" y="41654"/>
                  </a:lnTo>
                  <a:close/>
                  <a:moveTo>
                    <a:pt x="723233" y="31443"/>
                  </a:moveTo>
                  <a:lnTo>
                    <a:pt x="742691" y="35995"/>
                  </a:lnTo>
                  <a:lnTo>
                    <a:pt x="765354" y="137622"/>
                  </a:lnTo>
                  <a:lnTo>
                    <a:pt x="747791" y="141567"/>
                  </a:lnTo>
                  <a:close/>
                  <a:moveTo>
                    <a:pt x="1051847" y="25765"/>
                  </a:moveTo>
                  <a:lnTo>
                    <a:pt x="1037014" y="131308"/>
                  </a:lnTo>
                  <a:lnTo>
                    <a:pt x="1019135" y="129184"/>
                  </a:lnTo>
                  <a:lnTo>
                    <a:pt x="1032869" y="31462"/>
                  </a:lnTo>
                  <a:close/>
                  <a:moveTo>
                    <a:pt x="633115" y="6990"/>
                  </a:moveTo>
                  <a:lnTo>
                    <a:pt x="651107" y="14566"/>
                  </a:lnTo>
                  <a:lnTo>
                    <a:pt x="654699" y="15406"/>
                  </a:lnTo>
                  <a:lnTo>
                    <a:pt x="699105" y="154429"/>
                  </a:lnTo>
                  <a:lnTo>
                    <a:pt x="682029" y="160125"/>
                  </a:lnTo>
                  <a:close/>
                  <a:moveTo>
                    <a:pt x="1203134" y="4273"/>
                  </a:moveTo>
                  <a:lnTo>
                    <a:pt x="1213236" y="20976"/>
                  </a:lnTo>
                  <a:lnTo>
                    <a:pt x="1215649" y="23769"/>
                  </a:lnTo>
                  <a:lnTo>
                    <a:pt x="1169442" y="163605"/>
                  </a:lnTo>
                  <a:lnTo>
                    <a:pt x="1152188" y="158449"/>
                  </a:lnTo>
                  <a:close/>
                  <a:moveTo>
                    <a:pt x="1137683" y="0"/>
                  </a:moveTo>
                  <a:lnTo>
                    <a:pt x="1104046" y="144062"/>
                  </a:lnTo>
                  <a:lnTo>
                    <a:pt x="1086767" y="138898"/>
                  </a:lnTo>
                  <a:lnTo>
                    <a:pt x="1117806" y="5966"/>
                  </a:lnTo>
                  <a:close/>
                </a:path>
              </a:pathLst>
            </a:custGeom>
            <a:solidFill>
              <a:srgbClr val="D5CB8F"/>
            </a:solidFill>
            <a:ln>
              <a:noFill/>
            </a:ln>
          </p:spPr>
          <p:style>
            <a:lnRef idx="2">
              <a:srgbClr val="FFCA33">
                <a:shade val="50000"/>
              </a:srgbClr>
            </a:lnRef>
            <a:fillRef idx="1">
              <a:srgbClr val="FFCA33"/>
            </a:fillRef>
            <a:effectRef idx="0">
              <a:srgbClr val="FFCA33"/>
            </a:effectRef>
            <a:fontRef idx="minor">
              <a:srgbClr val="FFFFFF"/>
            </a:fontRef>
          </p:style>
          <p:txBody>
            <a:bodyPr rtlCol="0" anchor="ctr">
              <a:normAutofit/>
            </a:bodyPr>
            <a:p>
              <a:pPr algn="ctr"/>
              <a:endParaRPr lang="zh-CN" altLang="en-US">
                <a:latin typeface="Arial" panose="02080604020202020204" pitchFamily="34" charset="0"/>
                <a:ea typeface="微软雅黑" panose="020B0503020204020204" pitchFamily="34" charset="-122"/>
                <a:sym typeface="Arial" panose="02080604020202020204" pitchFamily="34" charset="0"/>
              </a:endParaRPr>
            </a:p>
          </p:txBody>
        </p:sp>
        <p:sp>
          <p:nvSpPr>
            <p:cNvPr id="20" name="任意多边形 19"/>
            <p:cNvSpPr/>
            <p:nvPr>
              <p:custDataLst>
                <p:tags r:id="rId20"/>
              </p:custDataLst>
            </p:nvPr>
          </p:nvSpPr>
          <p:spPr>
            <a:xfrm>
              <a:off x="13061" y="2127"/>
              <a:ext cx="2822" cy="2822"/>
            </a:xfrm>
            <a:custGeom>
              <a:avLst/>
              <a:gdLst>
                <a:gd name="connsiteX0" fmla="*/ 766985 w 1487101"/>
                <a:gd name="connsiteY0" fmla="*/ 20013 h 1487102"/>
                <a:gd name="connsiteX1" fmla="*/ 620740 w 1487101"/>
                <a:gd name="connsiteY1" fmla="*/ 30273 h 1487102"/>
                <a:gd name="connsiteX2" fmla="*/ 30272 w 1487101"/>
                <a:gd name="connsiteY2" fmla="*/ 866362 h 1487102"/>
                <a:gd name="connsiteX3" fmla="*/ 866362 w 1487101"/>
                <a:gd name="connsiteY3" fmla="*/ 1456830 h 1487102"/>
                <a:gd name="connsiteX4" fmla="*/ 1456829 w 1487101"/>
                <a:gd name="connsiteY4" fmla="*/ 620740 h 1487102"/>
                <a:gd name="connsiteX5" fmla="*/ 766985 w 1487101"/>
                <a:gd name="connsiteY5" fmla="*/ 20013 h 1487102"/>
                <a:gd name="connsiteX6" fmla="*/ 767622 w 1487101"/>
                <a:gd name="connsiteY6" fmla="*/ 364 h 1487102"/>
                <a:gd name="connsiteX7" fmla="*/ 1476200 w 1487101"/>
                <a:gd name="connsiteY7" fmla="*/ 617405 h 1487102"/>
                <a:gd name="connsiteX8" fmla="*/ 869697 w 1487101"/>
                <a:gd name="connsiteY8" fmla="*/ 1476201 h 1487102"/>
                <a:gd name="connsiteX9" fmla="*/ 10901 w 1487101"/>
                <a:gd name="connsiteY9" fmla="*/ 869698 h 1487102"/>
                <a:gd name="connsiteX10" fmla="*/ 617404 w 1487101"/>
                <a:gd name="connsiteY10" fmla="*/ 10902 h 1487102"/>
                <a:gd name="connsiteX11" fmla="*/ 767622 w 1487101"/>
                <a:gd name="connsiteY11" fmla="*/ 364 h 148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7101" h="1487102">
                  <a:moveTo>
                    <a:pt x="766985" y="20013"/>
                  </a:moveTo>
                  <a:cubicBezTo>
                    <a:pt x="718916" y="18506"/>
                    <a:pt x="669981" y="21794"/>
                    <a:pt x="620740" y="30273"/>
                  </a:cubicBezTo>
                  <a:cubicBezTo>
                    <a:pt x="226807" y="98099"/>
                    <a:pt x="-37554" y="472430"/>
                    <a:pt x="30272" y="866362"/>
                  </a:cubicBezTo>
                  <a:cubicBezTo>
                    <a:pt x="98099" y="1260295"/>
                    <a:pt x="472430" y="1524656"/>
                    <a:pt x="866362" y="1456830"/>
                  </a:cubicBezTo>
                  <a:cubicBezTo>
                    <a:pt x="1260295" y="1389003"/>
                    <a:pt x="1524656" y="1014672"/>
                    <a:pt x="1456829" y="620740"/>
                  </a:cubicBezTo>
                  <a:cubicBezTo>
                    <a:pt x="1397481" y="276049"/>
                    <a:pt x="1103466" y="30561"/>
                    <a:pt x="766985" y="20013"/>
                  </a:cubicBezTo>
                  <a:close/>
                  <a:moveTo>
                    <a:pt x="767622" y="364"/>
                  </a:moveTo>
                  <a:cubicBezTo>
                    <a:pt x="1113240" y="11198"/>
                    <a:pt x="1415240" y="263352"/>
                    <a:pt x="1476200" y="617405"/>
                  </a:cubicBezTo>
                  <a:cubicBezTo>
                    <a:pt x="1545869" y="1022036"/>
                    <a:pt x="1274328" y="1406532"/>
                    <a:pt x="869697" y="1476201"/>
                  </a:cubicBezTo>
                  <a:cubicBezTo>
                    <a:pt x="465066" y="1545869"/>
                    <a:pt x="80570" y="1274329"/>
                    <a:pt x="10901" y="869698"/>
                  </a:cubicBezTo>
                  <a:cubicBezTo>
                    <a:pt x="-58767" y="465067"/>
                    <a:pt x="212773" y="80570"/>
                    <a:pt x="617404" y="10902"/>
                  </a:cubicBezTo>
                  <a:cubicBezTo>
                    <a:pt x="667983" y="2193"/>
                    <a:pt x="718248" y="-1184"/>
                    <a:pt x="767622" y="364"/>
                  </a:cubicBezTo>
                  <a:close/>
                </a:path>
              </a:pathLst>
            </a:custGeom>
            <a:solidFill>
              <a:srgbClr val="D5CB8F"/>
            </a:solidFill>
            <a:ln>
              <a:noFill/>
            </a:ln>
          </p:spPr>
          <p:style>
            <a:lnRef idx="2">
              <a:srgbClr val="FFCA33">
                <a:shade val="50000"/>
              </a:srgbClr>
            </a:lnRef>
            <a:fillRef idx="1">
              <a:srgbClr val="FFCA33"/>
            </a:fillRef>
            <a:effectRef idx="0">
              <a:srgbClr val="FFCA33"/>
            </a:effectRef>
            <a:fontRef idx="minor">
              <a:srgbClr val="FFFFFF"/>
            </a:fontRef>
          </p:style>
          <p:txBody>
            <a:bodyPr rtlCol="0" anchor="ctr">
              <a:normAutofit/>
            </a:bodyPr>
            <a:p>
              <a:pPr algn="ctr"/>
              <a:endParaRPr lang="en-US" altLang="zh-CN" dirty="0">
                <a:solidFill>
                  <a:srgbClr val="FFCA33"/>
                </a:solidFill>
                <a:latin typeface="Arial" panose="02080604020202020204" pitchFamily="34" charset="0"/>
                <a:ea typeface="微软雅黑" panose="020B0503020204020204" pitchFamily="34" charset="-122"/>
                <a:sym typeface="Arial" panose="02080604020202020204" pitchFamily="34" charset="0"/>
              </a:endParaRPr>
            </a:p>
          </p:txBody>
        </p:sp>
        <p:sp>
          <p:nvSpPr>
            <p:cNvPr id="21" name="任意多边形 20"/>
            <p:cNvSpPr/>
            <p:nvPr>
              <p:custDataLst>
                <p:tags r:id="rId21"/>
              </p:custDataLst>
            </p:nvPr>
          </p:nvSpPr>
          <p:spPr>
            <a:xfrm>
              <a:off x="13463" y="2127"/>
              <a:ext cx="2018" cy="427"/>
            </a:xfrm>
            <a:custGeom>
              <a:avLst/>
              <a:gdLst>
                <a:gd name="connsiteX0" fmla="*/ 650988 w 1301976"/>
                <a:gd name="connsiteY0" fmla="*/ 0 h 275406"/>
                <a:gd name="connsiteX1" fmla="*/ 1294759 w 1301976"/>
                <a:gd name="connsiteY1" fmla="*/ 266659 h 275406"/>
                <a:gd name="connsiteX2" fmla="*/ 1301976 w 1301976"/>
                <a:gd name="connsiteY2" fmla="*/ 275406 h 275406"/>
                <a:gd name="connsiteX3" fmla="*/ 0 w 1301976"/>
                <a:gd name="connsiteY3" fmla="*/ 275406 h 275406"/>
                <a:gd name="connsiteX4" fmla="*/ 7218 w 1301976"/>
                <a:gd name="connsiteY4" fmla="*/ 266659 h 275406"/>
                <a:gd name="connsiteX5" fmla="*/ 650988 w 1301976"/>
                <a:gd name="connsiteY5" fmla="*/ 0 h 27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976" h="275406">
                  <a:moveTo>
                    <a:pt x="650988" y="0"/>
                  </a:moveTo>
                  <a:cubicBezTo>
                    <a:pt x="902396" y="0"/>
                    <a:pt x="1130003" y="101903"/>
                    <a:pt x="1294759" y="266659"/>
                  </a:cubicBezTo>
                  <a:lnTo>
                    <a:pt x="1301976" y="275406"/>
                  </a:lnTo>
                  <a:lnTo>
                    <a:pt x="0" y="275406"/>
                  </a:lnTo>
                  <a:lnTo>
                    <a:pt x="7218" y="266659"/>
                  </a:lnTo>
                  <a:cubicBezTo>
                    <a:pt x="171973" y="101903"/>
                    <a:pt x="399580" y="0"/>
                    <a:pt x="650988" y="0"/>
                  </a:cubicBezTo>
                  <a:close/>
                </a:path>
              </a:pathLst>
            </a:custGeom>
            <a:solidFill>
              <a:srgbClr val="D5CB8F"/>
            </a:solidFill>
            <a:ln>
              <a:noFill/>
            </a:ln>
          </p:spPr>
          <p:style>
            <a:lnRef idx="2">
              <a:srgbClr val="FFCA33">
                <a:shade val="50000"/>
              </a:srgbClr>
            </a:lnRef>
            <a:fillRef idx="1">
              <a:srgbClr val="FFCA33"/>
            </a:fillRef>
            <a:effectRef idx="0">
              <a:srgbClr val="FFCA33"/>
            </a:effectRef>
            <a:fontRef idx="minor">
              <a:srgbClr val="FFFFFF"/>
            </a:fontRef>
          </p:style>
          <p:txBody>
            <a:bodyPr wrap="square" rtlCol="0" anchor="ctr">
              <a:normAutofit fontScale="85000"/>
            </a:bodyPr>
            <a:p>
              <a:pPr algn="ctr"/>
              <a:r>
                <a:rPr lang="en-US" altLang="zh-CN" sz="1400" dirty="0">
                  <a:solidFill>
                    <a:srgbClr val="FFFFFF"/>
                  </a:solidFill>
                  <a:latin typeface="Arial" panose="02080604020202020204" pitchFamily="34" charset="0"/>
                  <a:ea typeface="微软雅黑" panose="020B0503020204020204" pitchFamily="34" charset="-122"/>
                  <a:sym typeface="Arial" panose="02080604020202020204" pitchFamily="34" charset="0"/>
                </a:rPr>
                <a:t>04</a:t>
              </a:r>
              <a:endParaRPr lang="zh-CN" altLang="en-US" sz="1400" dirty="0">
                <a:solidFill>
                  <a:srgbClr val="FFFFFF"/>
                </a:solidFill>
                <a:latin typeface="Arial" panose="02080604020202020204" pitchFamily="34" charset="0"/>
                <a:ea typeface="微软雅黑" panose="020B0503020204020204" pitchFamily="34" charset="-122"/>
                <a:sym typeface="Arial" panose="02080604020202020204" pitchFamily="34" charset="0"/>
              </a:endParaRPr>
            </a:p>
          </p:txBody>
        </p:sp>
        <p:sp>
          <p:nvSpPr>
            <p:cNvPr id="58" name="文本框 57"/>
            <p:cNvSpPr txBox="1"/>
            <p:nvPr>
              <p:custDataLst>
                <p:tags r:id="rId22"/>
              </p:custDataLst>
            </p:nvPr>
          </p:nvSpPr>
          <p:spPr>
            <a:xfrm>
              <a:off x="13258" y="2654"/>
              <a:ext cx="2428" cy="1767"/>
            </a:xfrm>
            <a:prstGeom prst="rect">
              <a:avLst/>
            </a:prstGeom>
            <a:noFill/>
          </p:spPr>
          <p:txBody>
            <a:bodyPr wrap="square" rtlCol="0" anchor="ctr" anchorCtr="0">
              <a:normAutofit/>
            </a:bodyPr>
            <a:p>
              <a:pPr algn="ctr">
                <a:lnSpc>
                  <a:spcPct val="120000"/>
                </a:lnSpc>
              </a:pPr>
              <a:r>
                <a:rPr lang="zh-CN" spc="60">
                  <a:solidFill>
                    <a:srgbClr val="000000"/>
                  </a:solidFill>
                  <a:latin typeface="微软雅黑" panose="020B0503020204020204" pitchFamily="34" charset="-122"/>
                  <a:sym typeface="+mn-ea"/>
                </a:rPr>
                <a:t>地基基础检测人员</a:t>
              </a:r>
              <a:endParaRPr lang="zh-CN" altLang="en-US" b="1" kern="0" spc="300" dirty="0">
                <a:solidFill>
                  <a:srgbClr val="D5CB8F">
                    <a:lumMod val="75000"/>
                  </a:srgbClr>
                </a:solidFill>
                <a:latin typeface="Arial" panose="02080604020202020204" pitchFamily="34" charset="0"/>
                <a:ea typeface="微软雅黑" panose="020B0503020204020204" pitchFamily="34" charset="-122"/>
                <a:sym typeface="Arial" panose="02080604020202020204" pitchFamily="34" charset="0"/>
              </a:endParaRPr>
            </a:p>
          </p:txBody>
        </p:sp>
      </p:grpSp>
      <p:sp>
        <p:nvSpPr>
          <p:cNvPr id="13" name="任意多边形 12"/>
          <p:cNvSpPr/>
          <p:nvPr>
            <p:custDataLst>
              <p:tags r:id="rId23"/>
            </p:custDataLst>
          </p:nvPr>
        </p:nvSpPr>
        <p:spPr>
          <a:xfrm>
            <a:off x="3536415" y="1115040"/>
            <a:ext cx="2351403" cy="2250670"/>
          </a:xfrm>
          <a:custGeom>
            <a:avLst/>
            <a:gdLst>
              <a:gd name="connsiteX0" fmla="*/ 961691 w 1844621"/>
              <a:gd name="connsiteY0" fmla="*/ 1643760 h 1765598"/>
              <a:gd name="connsiteX1" fmla="*/ 964657 w 1844621"/>
              <a:gd name="connsiteY1" fmla="*/ 1718060 h 1765598"/>
              <a:gd name="connsiteX2" fmla="*/ 948083 w 1844621"/>
              <a:gd name="connsiteY2" fmla="*/ 1717184 h 1765598"/>
              <a:gd name="connsiteX3" fmla="*/ 946614 w 1844621"/>
              <a:gd name="connsiteY3" fmla="*/ 1717353 h 1765598"/>
              <a:gd name="connsiteX4" fmla="*/ 943691 w 1844621"/>
              <a:gd name="connsiteY4" fmla="*/ 1644103 h 1765598"/>
              <a:gd name="connsiteX5" fmla="*/ 875350 w 1844621"/>
              <a:gd name="connsiteY5" fmla="*/ 1643169 h 1765598"/>
              <a:gd name="connsiteX6" fmla="*/ 893299 w 1844621"/>
              <a:gd name="connsiteY6" fmla="*/ 1644629 h 1765598"/>
              <a:gd name="connsiteX7" fmla="*/ 889341 w 1844621"/>
              <a:gd name="connsiteY7" fmla="*/ 1723945 h 1765598"/>
              <a:gd name="connsiteX8" fmla="*/ 871214 w 1844621"/>
              <a:gd name="connsiteY8" fmla="*/ 1726031 h 1765598"/>
              <a:gd name="connsiteX9" fmla="*/ 1029699 w 1844621"/>
              <a:gd name="connsiteY9" fmla="*/ 1636826 h 1765598"/>
              <a:gd name="connsiteX10" fmla="*/ 1040815 w 1844621"/>
              <a:gd name="connsiteY10" fmla="*/ 1722087 h 1765598"/>
              <a:gd name="connsiteX11" fmla="*/ 1022537 w 1844621"/>
              <a:gd name="connsiteY11" fmla="*/ 1721121 h 1765598"/>
              <a:gd name="connsiteX12" fmla="*/ 1011828 w 1844621"/>
              <a:gd name="connsiteY12" fmla="*/ 1638982 h 1765598"/>
              <a:gd name="connsiteX13" fmla="*/ 807350 w 1844621"/>
              <a:gd name="connsiteY13" fmla="*/ 1636115 h 1765598"/>
              <a:gd name="connsiteX14" fmla="*/ 822430 w 1844621"/>
              <a:gd name="connsiteY14" fmla="*/ 1638864 h 1765598"/>
              <a:gd name="connsiteX15" fmla="*/ 825110 w 1844621"/>
              <a:gd name="connsiteY15" fmla="*/ 1639083 h 1765598"/>
              <a:gd name="connsiteX16" fmla="*/ 811751 w 1844621"/>
              <a:gd name="connsiteY16" fmla="*/ 1734136 h 1765598"/>
              <a:gd name="connsiteX17" fmla="*/ 792774 w 1844621"/>
              <a:gd name="connsiteY17" fmla="*/ 1739833 h 1765598"/>
              <a:gd name="connsiteX18" fmla="*/ 1096827 w 1844621"/>
              <a:gd name="connsiteY18" fmla="*/ 1624033 h 1765598"/>
              <a:gd name="connsiteX19" fmla="*/ 1121385 w 1844621"/>
              <a:gd name="connsiteY19" fmla="*/ 1734155 h 1765598"/>
              <a:gd name="connsiteX20" fmla="*/ 1101928 w 1844621"/>
              <a:gd name="connsiteY20" fmla="*/ 1729603 h 1765598"/>
              <a:gd name="connsiteX21" fmla="*/ 1079265 w 1844621"/>
              <a:gd name="connsiteY21" fmla="*/ 1627978 h 1765598"/>
              <a:gd name="connsiteX22" fmla="*/ 740342 w 1844621"/>
              <a:gd name="connsiteY22" fmla="*/ 1622534 h 1765598"/>
              <a:gd name="connsiteX23" fmla="*/ 749046 w 1844621"/>
              <a:gd name="connsiteY23" fmla="*/ 1625484 h 1765598"/>
              <a:gd name="connsiteX24" fmla="*/ 757767 w 1844621"/>
              <a:gd name="connsiteY24" fmla="*/ 1627074 h 1765598"/>
              <a:gd name="connsiteX25" fmla="*/ 726815 w 1844621"/>
              <a:gd name="connsiteY25" fmla="*/ 1759631 h 1765598"/>
              <a:gd name="connsiteX26" fmla="*/ 706937 w 1844621"/>
              <a:gd name="connsiteY26" fmla="*/ 1765598 h 1765598"/>
              <a:gd name="connsiteX27" fmla="*/ 1162592 w 1844621"/>
              <a:gd name="connsiteY27" fmla="*/ 1605474 h 1765598"/>
              <a:gd name="connsiteX28" fmla="*/ 1211506 w 1844621"/>
              <a:gd name="connsiteY28" fmla="*/ 1758609 h 1765598"/>
              <a:gd name="connsiteX29" fmla="*/ 1193512 w 1844621"/>
              <a:gd name="connsiteY29" fmla="*/ 1751032 h 1765598"/>
              <a:gd name="connsiteX30" fmla="*/ 1189921 w 1844621"/>
              <a:gd name="connsiteY30" fmla="*/ 1750192 h 1765598"/>
              <a:gd name="connsiteX31" fmla="*/ 1145515 w 1844621"/>
              <a:gd name="connsiteY31" fmla="*/ 1611170 h 1765598"/>
              <a:gd name="connsiteX32" fmla="*/ 675637 w 1844621"/>
              <a:gd name="connsiteY32" fmla="*/ 1600604 h 1765598"/>
              <a:gd name="connsiteX33" fmla="*/ 692686 w 1844621"/>
              <a:gd name="connsiteY33" fmla="*/ 1606382 h 1765598"/>
              <a:gd name="connsiteX34" fmla="*/ 641486 w 1844621"/>
              <a:gd name="connsiteY34" fmla="*/ 1761326 h 1765598"/>
              <a:gd name="connsiteX35" fmla="*/ 631383 w 1844621"/>
              <a:gd name="connsiteY35" fmla="*/ 1744623 h 1765598"/>
              <a:gd name="connsiteX36" fmla="*/ 628970 w 1844621"/>
              <a:gd name="connsiteY36" fmla="*/ 1741831 h 1765598"/>
              <a:gd name="connsiteX37" fmla="*/ 1225916 w 1844621"/>
              <a:gd name="connsiteY37" fmla="*/ 1579868 h 1765598"/>
              <a:gd name="connsiteX38" fmla="*/ 1279540 w 1844621"/>
              <a:gd name="connsiteY38" fmla="*/ 1707080 h 1765598"/>
              <a:gd name="connsiteX39" fmla="*/ 1266966 w 1844621"/>
              <a:gd name="connsiteY39" fmla="*/ 1723591 h 1765598"/>
              <a:gd name="connsiteX40" fmla="*/ 1209837 w 1844621"/>
              <a:gd name="connsiteY40" fmla="*/ 1588066 h 1765598"/>
              <a:gd name="connsiteX41" fmla="*/ 610954 w 1844621"/>
              <a:gd name="connsiteY41" fmla="*/ 1578681 h 1765598"/>
              <a:gd name="connsiteX42" fmla="*/ 628059 w 1844621"/>
              <a:gd name="connsiteY42" fmla="*/ 1584478 h 1765598"/>
              <a:gd name="connsiteX43" fmla="*/ 582951 w 1844621"/>
              <a:gd name="connsiteY43" fmla="*/ 1688574 h 1765598"/>
              <a:gd name="connsiteX44" fmla="*/ 569886 w 1844621"/>
              <a:gd name="connsiteY44" fmla="*/ 1673454 h 1765598"/>
              <a:gd name="connsiteX45" fmla="*/ 1286670 w 1844621"/>
              <a:gd name="connsiteY45" fmla="*/ 1548893 h 1765598"/>
              <a:gd name="connsiteX46" fmla="*/ 1333269 w 1844621"/>
              <a:gd name="connsiteY46" fmla="*/ 1636531 h 1765598"/>
              <a:gd name="connsiteX47" fmla="*/ 1321264 w 1844621"/>
              <a:gd name="connsiteY47" fmla="*/ 1652294 h 1765598"/>
              <a:gd name="connsiteX48" fmla="*/ 1270632 w 1844621"/>
              <a:gd name="connsiteY48" fmla="*/ 1557070 h 1765598"/>
              <a:gd name="connsiteX49" fmla="*/ 551444 w 1844621"/>
              <a:gd name="connsiteY49" fmla="*/ 1545001 h 1765598"/>
              <a:gd name="connsiteX50" fmla="*/ 567074 w 1844621"/>
              <a:gd name="connsiteY50" fmla="*/ 1553937 h 1765598"/>
              <a:gd name="connsiteX51" fmla="*/ 524862 w 1844621"/>
              <a:gd name="connsiteY51" fmla="*/ 1631452 h 1765598"/>
              <a:gd name="connsiteX52" fmla="*/ 510642 w 1844621"/>
              <a:gd name="connsiteY52" fmla="*/ 1619926 h 1765598"/>
              <a:gd name="connsiteX53" fmla="*/ 1346034 w 1844621"/>
              <a:gd name="connsiteY53" fmla="*/ 1515267 h 1765598"/>
              <a:gd name="connsiteX54" fmla="*/ 1390051 w 1844621"/>
              <a:gd name="connsiteY54" fmla="*/ 1582679 h 1765598"/>
              <a:gd name="connsiteX55" fmla="*/ 1376613 w 1844621"/>
              <a:gd name="connsiteY55" fmla="*/ 1595021 h 1765598"/>
              <a:gd name="connsiteX56" fmla="*/ 1331552 w 1844621"/>
              <a:gd name="connsiteY56" fmla="*/ 1526010 h 1765598"/>
              <a:gd name="connsiteX57" fmla="*/ 1333983 w 1844621"/>
              <a:gd name="connsiteY57" fmla="*/ 1524770 h 1765598"/>
              <a:gd name="connsiteX58" fmla="*/ 492213 w 1844621"/>
              <a:gd name="connsiteY58" fmla="*/ 1511140 h 1765598"/>
              <a:gd name="connsiteX59" fmla="*/ 507877 w 1844621"/>
              <a:gd name="connsiteY59" fmla="*/ 1520095 h 1765598"/>
              <a:gd name="connsiteX60" fmla="*/ 465615 w 1844621"/>
              <a:gd name="connsiteY60" fmla="*/ 1583429 h 1765598"/>
              <a:gd name="connsiteX61" fmla="*/ 452723 w 1844621"/>
              <a:gd name="connsiteY61" fmla="*/ 1572979 h 1765598"/>
              <a:gd name="connsiteX62" fmla="*/ 451434 w 1844621"/>
              <a:gd name="connsiteY62" fmla="*/ 1572252 h 1765598"/>
              <a:gd name="connsiteX63" fmla="*/ 1399641 w 1844621"/>
              <a:gd name="connsiteY63" fmla="*/ 1472989 h 1765598"/>
              <a:gd name="connsiteX64" fmla="*/ 1447523 w 1844621"/>
              <a:gd name="connsiteY64" fmla="*/ 1533649 h 1765598"/>
              <a:gd name="connsiteX65" fmla="*/ 1433600 w 1844621"/>
              <a:gd name="connsiteY65" fmla="*/ 1542681 h 1765598"/>
              <a:gd name="connsiteX66" fmla="*/ 1432510 w 1844621"/>
              <a:gd name="connsiteY66" fmla="*/ 1543682 h 1765598"/>
              <a:gd name="connsiteX67" fmla="*/ 1385507 w 1844621"/>
              <a:gd name="connsiteY67" fmla="*/ 1484135 h 1765598"/>
              <a:gd name="connsiteX68" fmla="*/ 439084 w 1844621"/>
              <a:gd name="connsiteY68" fmla="*/ 1468240 h 1765598"/>
              <a:gd name="connsiteX69" fmla="*/ 452737 w 1844621"/>
              <a:gd name="connsiteY69" fmla="*/ 1479985 h 1765598"/>
              <a:gd name="connsiteX70" fmla="*/ 401226 w 1844621"/>
              <a:gd name="connsiteY70" fmla="*/ 1543921 h 1765598"/>
              <a:gd name="connsiteX71" fmla="*/ 385335 w 1844621"/>
              <a:gd name="connsiteY71" fmla="*/ 1534955 h 1765598"/>
              <a:gd name="connsiteX72" fmla="*/ 1452700 w 1844621"/>
              <a:gd name="connsiteY72" fmla="*/ 1430017 h 1765598"/>
              <a:gd name="connsiteX73" fmla="*/ 1511505 w 1844621"/>
              <a:gd name="connsiteY73" fmla="*/ 1492141 h 1765598"/>
              <a:gd name="connsiteX74" fmla="*/ 1496150 w 1844621"/>
              <a:gd name="connsiteY74" fmla="*/ 1502102 h 1765598"/>
              <a:gd name="connsiteX75" fmla="*/ 1439119 w 1844621"/>
              <a:gd name="connsiteY75" fmla="*/ 1441854 h 1765598"/>
              <a:gd name="connsiteX76" fmla="*/ 1449687 w 1844621"/>
              <a:gd name="connsiteY76" fmla="*/ 1433519 h 1765598"/>
              <a:gd name="connsiteX77" fmla="*/ 387391 w 1844621"/>
              <a:gd name="connsiteY77" fmla="*/ 1423768 h 1765598"/>
              <a:gd name="connsiteX78" fmla="*/ 401059 w 1844621"/>
              <a:gd name="connsiteY78" fmla="*/ 1435526 h 1765598"/>
              <a:gd name="connsiteX79" fmla="*/ 332463 w 1844621"/>
              <a:gd name="connsiteY79" fmla="*/ 1506560 h 1765598"/>
              <a:gd name="connsiteX80" fmla="*/ 313761 w 1844621"/>
              <a:gd name="connsiteY80" fmla="*/ 1500014 h 1765598"/>
              <a:gd name="connsiteX81" fmla="*/ 1497274 w 1844621"/>
              <a:gd name="connsiteY81" fmla="*/ 1378205 h 1765598"/>
              <a:gd name="connsiteX82" fmla="*/ 1583781 w 1844621"/>
              <a:gd name="connsiteY82" fmla="*/ 1454547 h 1765598"/>
              <a:gd name="connsiteX83" fmla="*/ 1565364 w 1844621"/>
              <a:gd name="connsiteY83" fmla="*/ 1462300 h 1765598"/>
              <a:gd name="connsiteX84" fmla="*/ 1485535 w 1844621"/>
              <a:gd name="connsiteY84" fmla="*/ 1391850 h 1765598"/>
              <a:gd name="connsiteX85" fmla="*/ 342078 w 1844621"/>
              <a:gd name="connsiteY85" fmla="*/ 1372754 h 1765598"/>
              <a:gd name="connsiteX86" fmla="*/ 353236 w 1844621"/>
              <a:gd name="connsiteY86" fmla="*/ 1386902 h 1765598"/>
              <a:gd name="connsiteX87" fmla="*/ 248764 w 1844621"/>
              <a:gd name="connsiteY87" fmla="*/ 1477262 h 1765598"/>
              <a:gd name="connsiteX88" fmla="*/ 229175 w 1844621"/>
              <a:gd name="connsiteY88" fmla="*/ 1470405 h 1765598"/>
              <a:gd name="connsiteX89" fmla="*/ 1541797 w 1844621"/>
              <a:gd name="connsiteY89" fmla="*/ 1326453 h 1765598"/>
              <a:gd name="connsiteX90" fmla="*/ 1671063 w 1844621"/>
              <a:gd name="connsiteY90" fmla="*/ 1421359 h 1765598"/>
              <a:gd name="connsiteX91" fmla="*/ 1652052 w 1844621"/>
              <a:gd name="connsiteY91" fmla="*/ 1425806 h 1765598"/>
              <a:gd name="connsiteX92" fmla="*/ 1648653 w 1844621"/>
              <a:gd name="connsiteY92" fmla="*/ 1427237 h 1765598"/>
              <a:gd name="connsiteX93" fmla="*/ 1530022 w 1844621"/>
              <a:gd name="connsiteY93" fmla="*/ 1340139 h 1765598"/>
              <a:gd name="connsiteX94" fmla="*/ 299862 w 1844621"/>
              <a:gd name="connsiteY94" fmla="*/ 1319225 h 1765598"/>
              <a:gd name="connsiteX95" fmla="*/ 311019 w 1844621"/>
              <a:gd name="connsiteY95" fmla="*/ 1333372 h 1765598"/>
              <a:gd name="connsiteX96" fmla="*/ 178732 w 1844621"/>
              <a:gd name="connsiteY96" fmla="*/ 1428480 h 1765598"/>
              <a:gd name="connsiteX97" fmla="*/ 180377 w 1844621"/>
              <a:gd name="connsiteY97" fmla="*/ 1409027 h 1765598"/>
              <a:gd name="connsiteX98" fmla="*/ 180067 w 1844621"/>
              <a:gd name="connsiteY98" fmla="*/ 1405352 h 1765598"/>
              <a:gd name="connsiteX99" fmla="*/ 1576542 w 1844621"/>
              <a:gd name="connsiteY99" fmla="*/ 1267609 h 1765598"/>
              <a:gd name="connsiteX100" fmla="*/ 1695816 w 1844621"/>
              <a:gd name="connsiteY100" fmla="*/ 1339681 h 1765598"/>
              <a:gd name="connsiteX101" fmla="*/ 1695348 w 1844621"/>
              <a:gd name="connsiteY101" fmla="*/ 1360430 h 1765598"/>
              <a:gd name="connsiteX102" fmla="*/ 1567606 w 1844621"/>
              <a:gd name="connsiteY102" fmla="*/ 1283241 h 1765598"/>
              <a:gd name="connsiteX103" fmla="*/ 263531 w 1844621"/>
              <a:gd name="connsiteY103" fmla="*/ 1261503 h 1765598"/>
              <a:gd name="connsiteX104" fmla="*/ 271723 w 1844621"/>
              <a:gd name="connsiteY104" fmla="*/ 1277570 h 1765598"/>
              <a:gd name="connsiteX105" fmla="*/ 174140 w 1844621"/>
              <a:gd name="connsiteY105" fmla="*/ 1335215 h 1765598"/>
              <a:gd name="connsiteX106" fmla="*/ 172457 w 1844621"/>
              <a:gd name="connsiteY106" fmla="*/ 1315303 h 1765598"/>
              <a:gd name="connsiteX107" fmla="*/ 1610398 w 1844621"/>
              <a:gd name="connsiteY107" fmla="*/ 1208387 h 1765598"/>
              <a:gd name="connsiteX108" fmla="*/ 1697816 w 1844621"/>
              <a:gd name="connsiteY108" fmla="*/ 1251024 h 1765598"/>
              <a:gd name="connsiteX109" fmla="*/ 1697369 w 1844621"/>
              <a:gd name="connsiteY109" fmla="*/ 1270832 h 1765598"/>
              <a:gd name="connsiteX110" fmla="*/ 1601446 w 1844621"/>
              <a:gd name="connsiteY110" fmla="*/ 1224047 h 1765598"/>
              <a:gd name="connsiteX111" fmla="*/ 232566 w 1844621"/>
              <a:gd name="connsiteY111" fmla="*/ 1200770 h 1765598"/>
              <a:gd name="connsiteX112" fmla="*/ 240745 w 1844621"/>
              <a:gd name="connsiteY112" fmla="*/ 1216812 h 1765598"/>
              <a:gd name="connsiteX113" fmla="*/ 160720 w 1844621"/>
              <a:gd name="connsiteY113" fmla="*/ 1254859 h 1765598"/>
              <a:gd name="connsiteX114" fmla="*/ 155991 w 1844621"/>
              <a:gd name="connsiteY114" fmla="*/ 1237178 h 1765598"/>
              <a:gd name="connsiteX115" fmla="*/ 1634958 w 1844621"/>
              <a:gd name="connsiteY115" fmla="*/ 1144690 h 1765598"/>
              <a:gd name="connsiteX116" fmla="*/ 1712099 w 1844621"/>
              <a:gd name="connsiteY116" fmla="*/ 1174082 h 1765598"/>
              <a:gd name="connsiteX117" fmla="*/ 1708482 w 1844621"/>
              <a:gd name="connsiteY117" fmla="*/ 1191966 h 1765598"/>
              <a:gd name="connsiteX118" fmla="*/ 1629176 w 1844621"/>
              <a:gd name="connsiteY118" fmla="*/ 1161750 h 1765598"/>
              <a:gd name="connsiteX119" fmla="*/ 204756 w 1844621"/>
              <a:gd name="connsiteY119" fmla="*/ 1138431 h 1765598"/>
              <a:gd name="connsiteX120" fmla="*/ 210455 w 1844621"/>
              <a:gd name="connsiteY120" fmla="*/ 1155515 h 1765598"/>
              <a:gd name="connsiteX121" fmla="*/ 141015 w 1844621"/>
              <a:gd name="connsiteY121" fmla="*/ 1181182 h 1765598"/>
              <a:gd name="connsiteX122" fmla="*/ 136727 w 1844621"/>
              <a:gd name="connsiteY122" fmla="*/ 1165150 h 1765598"/>
              <a:gd name="connsiteX123" fmla="*/ 136112 w 1844621"/>
              <a:gd name="connsiteY123" fmla="*/ 1163804 h 1765598"/>
              <a:gd name="connsiteX124" fmla="*/ 1656844 w 1844621"/>
              <a:gd name="connsiteY124" fmla="*/ 1080115 h 1765598"/>
              <a:gd name="connsiteX125" fmla="*/ 1729776 w 1844621"/>
              <a:gd name="connsiteY125" fmla="*/ 1100634 h 1765598"/>
              <a:gd name="connsiteX126" fmla="*/ 1723821 w 1844621"/>
              <a:gd name="connsiteY126" fmla="*/ 1116126 h 1765598"/>
              <a:gd name="connsiteX127" fmla="*/ 1723528 w 1844621"/>
              <a:gd name="connsiteY127" fmla="*/ 1117576 h 1765598"/>
              <a:gd name="connsiteX128" fmla="*/ 1651058 w 1844621"/>
              <a:gd name="connsiteY128" fmla="*/ 1097186 h 1765598"/>
              <a:gd name="connsiteX129" fmla="*/ 184625 w 1844621"/>
              <a:gd name="connsiteY129" fmla="*/ 1073110 h 1765598"/>
              <a:gd name="connsiteX130" fmla="*/ 188043 w 1844621"/>
              <a:gd name="connsiteY130" fmla="*/ 1088326 h 1765598"/>
              <a:gd name="connsiteX131" fmla="*/ 188810 w 1844621"/>
              <a:gd name="connsiteY131" fmla="*/ 1090624 h 1765598"/>
              <a:gd name="connsiteX132" fmla="*/ 112145 w 1844621"/>
              <a:gd name="connsiteY132" fmla="*/ 1111372 h 1765598"/>
              <a:gd name="connsiteX133" fmla="*/ 104560 w 1844621"/>
              <a:gd name="connsiteY133" fmla="*/ 1094778 h 1765598"/>
              <a:gd name="connsiteX134" fmla="*/ 1672722 w 1844621"/>
              <a:gd name="connsiteY134" fmla="*/ 1013691 h 1765598"/>
              <a:gd name="connsiteX135" fmla="*/ 1757141 w 1844621"/>
              <a:gd name="connsiteY135" fmla="*/ 1029446 h 1765598"/>
              <a:gd name="connsiteX136" fmla="*/ 1750574 w 1844621"/>
              <a:gd name="connsiteY136" fmla="*/ 1046531 h 1765598"/>
              <a:gd name="connsiteX137" fmla="*/ 1669493 w 1844621"/>
              <a:gd name="connsiteY137" fmla="*/ 1031399 h 1765598"/>
              <a:gd name="connsiteX138" fmla="*/ 170225 w 1844621"/>
              <a:gd name="connsiteY138" fmla="*/ 1006273 h 1765598"/>
              <a:gd name="connsiteX139" fmla="*/ 170936 w 1844621"/>
              <a:gd name="connsiteY139" fmla="*/ 1012170 h 1765598"/>
              <a:gd name="connsiteX140" fmla="*/ 173584 w 1844621"/>
              <a:gd name="connsiteY140" fmla="*/ 1023958 h 1765598"/>
              <a:gd name="connsiteX141" fmla="*/ 78475 w 1844621"/>
              <a:gd name="connsiteY141" fmla="*/ 1040728 h 1765598"/>
              <a:gd name="connsiteX142" fmla="*/ 67193 w 1844621"/>
              <a:gd name="connsiteY142" fmla="*/ 1024440 h 1765598"/>
              <a:gd name="connsiteX143" fmla="*/ 1681368 w 1844621"/>
              <a:gd name="connsiteY143" fmla="*/ 945892 h 1765598"/>
              <a:gd name="connsiteX144" fmla="*/ 1793516 w 1844621"/>
              <a:gd name="connsiteY144" fmla="*/ 956550 h 1765598"/>
              <a:gd name="connsiteX145" fmla="*/ 1783173 w 1844621"/>
              <a:gd name="connsiteY145" fmla="*/ 973649 h 1765598"/>
              <a:gd name="connsiteX146" fmla="*/ 1679909 w 1844621"/>
              <a:gd name="connsiteY146" fmla="*/ 963835 h 1765598"/>
              <a:gd name="connsiteX147" fmla="*/ 162034 w 1844621"/>
              <a:gd name="connsiteY147" fmla="*/ 938372 h 1765598"/>
              <a:gd name="connsiteX148" fmla="*/ 164191 w 1844621"/>
              <a:gd name="connsiteY148" fmla="*/ 956254 h 1765598"/>
              <a:gd name="connsiteX149" fmla="*/ 27981 w 1844621"/>
              <a:gd name="connsiteY149" fmla="*/ 967828 h 1765598"/>
              <a:gd name="connsiteX150" fmla="*/ 16164 w 1844621"/>
              <a:gd name="connsiteY150" fmla="*/ 950767 h 1765598"/>
              <a:gd name="connsiteX151" fmla="*/ 1683923 w 1844621"/>
              <a:gd name="connsiteY151" fmla="*/ 877596 h 1765598"/>
              <a:gd name="connsiteX152" fmla="*/ 1844621 w 1844621"/>
              <a:gd name="connsiteY152" fmla="*/ 878397 h 1765598"/>
              <a:gd name="connsiteX153" fmla="*/ 1831855 w 1844621"/>
              <a:gd name="connsiteY153" fmla="*/ 893168 h 1765598"/>
              <a:gd name="connsiteX154" fmla="*/ 1829946 w 1844621"/>
              <a:gd name="connsiteY154" fmla="*/ 896325 h 1765598"/>
              <a:gd name="connsiteX155" fmla="*/ 1684266 w 1844621"/>
              <a:gd name="connsiteY155" fmla="*/ 895598 h 1765598"/>
              <a:gd name="connsiteX156" fmla="*/ 14676 w 1844621"/>
              <a:gd name="connsiteY156" fmla="*/ 869273 h 1765598"/>
              <a:gd name="connsiteX157" fmla="*/ 160356 w 1844621"/>
              <a:gd name="connsiteY157" fmla="*/ 869999 h 1765598"/>
              <a:gd name="connsiteX158" fmla="*/ 160699 w 1844621"/>
              <a:gd name="connsiteY158" fmla="*/ 888001 h 1765598"/>
              <a:gd name="connsiteX159" fmla="*/ 0 w 1844621"/>
              <a:gd name="connsiteY159" fmla="*/ 887200 h 1765598"/>
              <a:gd name="connsiteX160" fmla="*/ 12766 w 1844621"/>
              <a:gd name="connsiteY160" fmla="*/ 872429 h 1765598"/>
              <a:gd name="connsiteX161" fmla="*/ 1816638 w 1844621"/>
              <a:gd name="connsiteY161" fmla="*/ 797770 h 1765598"/>
              <a:gd name="connsiteX162" fmla="*/ 1828455 w 1844621"/>
              <a:gd name="connsiteY162" fmla="*/ 814831 h 1765598"/>
              <a:gd name="connsiteX163" fmla="*/ 1682588 w 1844621"/>
              <a:gd name="connsiteY163" fmla="*/ 827227 h 1765598"/>
              <a:gd name="connsiteX164" fmla="*/ 1680430 w 1844621"/>
              <a:gd name="connsiteY164" fmla="*/ 809345 h 1765598"/>
              <a:gd name="connsiteX165" fmla="*/ 61447 w 1844621"/>
              <a:gd name="connsiteY165" fmla="*/ 791950 h 1765598"/>
              <a:gd name="connsiteX166" fmla="*/ 164713 w 1844621"/>
              <a:gd name="connsiteY166" fmla="*/ 801763 h 1765598"/>
              <a:gd name="connsiteX167" fmla="*/ 163253 w 1844621"/>
              <a:gd name="connsiteY167" fmla="*/ 819705 h 1765598"/>
              <a:gd name="connsiteX168" fmla="*/ 51105 w 1844621"/>
              <a:gd name="connsiteY168" fmla="*/ 809048 h 1765598"/>
              <a:gd name="connsiteX169" fmla="*/ 1766145 w 1844621"/>
              <a:gd name="connsiteY169" fmla="*/ 724870 h 1765598"/>
              <a:gd name="connsiteX170" fmla="*/ 1777427 w 1844621"/>
              <a:gd name="connsiteY170" fmla="*/ 741158 h 1765598"/>
              <a:gd name="connsiteX171" fmla="*/ 1674396 w 1844621"/>
              <a:gd name="connsiteY171" fmla="*/ 759325 h 1765598"/>
              <a:gd name="connsiteX172" fmla="*/ 1673685 w 1844621"/>
              <a:gd name="connsiteY172" fmla="*/ 753429 h 1765598"/>
              <a:gd name="connsiteX173" fmla="*/ 1670588 w 1844621"/>
              <a:gd name="connsiteY173" fmla="*/ 741719 h 1765598"/>
              <a:gd name="connsiteX174" fmla="*/ 94047 w 1844621"/>
              <a:gd name="connsiteY174" fmla="*/ 719066 h 1765598"/>
              <a:gd name="connsiteX175" fmla="*/ 175129 w 1844621"/>
              <a:gd name="connsiteY175" fmla="*/ 734198 h 1765598"/>
              <a:gd name="connsiteX176" fmla="*/ 171900 w 1844621"/>
              <a:gd name="connsiteY176" fmla="*/ 751906 h 1765598"/>
              <a:gd name="connsiteX177" fmla="*/ 87480 w 1844621"/>
              <a:gd name="connsiteY177" fmla="*/ 736151 h 1765598"/>
              <a:gd name="connsiteX178" fmla="*/ 1732475 w 1844621"/>
              <a:gd name="connsiteY178" fmla="*/ 654227 h 1765598"/>
              <a:gd name="connsiteX179" fmla="*/ 1740061 w 1844621"/>
              <a:gd name="connsiteY179" fmla="*/ 670822 h 1765598"/>
              <a:gd name="connsiteX180" fmla="*/ 1657733 w 1844621"/>
              <a:gd name="connsiteY180" fmla="*/ 693102 h 1765598"/>
              <a:gd name="connsiteX181" fmla="*/ 1653131 w 1844621"/>
              <a:gd name="connsiteY181" fmla="*/ 675699 h 1765598"/>
              <a:gd name="connsiteX182" fmla="*/ 121093 w 1844621"/>
              <a:gd name="connsiteY182" fmla="*/ 648021 h 1765598"/>
              <a:gd name="connsiteX183" fmla="*/ 193564 w 1844621"/>
              <a:gd name="connsiteY183" fmla="*/ 668412 h 1765598"/>
              <a:gd name="connsiteX184" fmla="*/ 187778 w 1844621"/>
              <a:gd name="connsiteY184" fmla="*/ 685483 h 1765598"/>
              <a:gd name="connsiteX185" fmla="*/ 114844 w 1844621"/>
              <a:gd name="connsiteY185" fmla="*/ 664963 h 1765598"/>
              <a:gd name="connsiteX186" fmla="*/ 120799 w 1844621"/>
              <a:gd name="connsiteY186" fmla="*/ 649471 h 1765598"/>
              <a:gd name="connsiteX187" fmla="*/ 1703605 w 1844621"/>
              <a:gd name="connsiteY187" fmla="*/ 584417 h 1765598"/>
              <a:gd name="connsiteX188" fmla="*/ 1707892 w 1844621"/>
              <a:gd name="connsiteY188" fmla="*/ 600448 h 1765598"/>
              <a:gd name="connsiteX189" fmla="*/ 1708508 w 1844621"/>
              <a:gd name="connsiteY189" fmla="*/ 601796 h 1765598"/>
              <a:gd name="connsiteX190" fmla="*/ 1640259 w 1844621"/>
              <a:gd name="connsiteY190" fmla="*/ 627022 h 1765598"/>
              <a:gd name="connsiteX191" fmla="*/ 1639049 w 1844621"/>
              <a:gd name="connsiteY191" fmla="*/ 622444 h 1765598"/>
              <a:gd name="connsiteX192" fmla="*/ 1633440 w 1844621"/>
              <a:gd name="connsiteY192" fmla="*/ 610352 h 1765598"/>
              <a:gd name="connsiteX193" fmla="*/ 136138 w 1844621"/>
              <a:gd name="connsiteY193" fmla="*/ 573632 h 1765598"/>
              <a:gd name="connsiteX194" fmla="*/ 215446 w 1844621"/>
              <a:gd name="connsiteY194" fmla="*/ 603848 h 1765598"/>
              <a:gd name="connsiteX195" fmla="*/ 209665 w 1844621"/>
              <a:gd name="connsiteY195" fmla="*/ 620908 h 1765598"/>
              <a:gd name="connsiteX196" fmla="*/ 132521 w 1844621"/>
              <a:gd name="connsiteY196" fmla="*/ 591516 h 1765598"/>
              <a:gd name="connsiteX197" fmla="*/ 1683900 w 1844621"/>
              <a:gd name="connsiteY197" fmla="*/ 510741 h 1765598"/>
              <a:gd name="connsiteX198" fmla="*/ 1688629 w 1844621"/>
              <a:gd name="connsiteY198" fmla="*/ 528423 h 1765598"/>
              <a:gd name="connsiteX199" fmla="*/ 1612275 w 1844621"/>
              <a:gd name="connsiteY199" fmla="*/ 564725 h 1765598"/>
              <a:gd name="connsiteX200" fmla="*/ 1604700 w 1844621"/>
              <a:gd name="connsiteY200" fmla="*/ 548396 h 1765598"/>
              <a:gd name="connsiteX201" fmla="*/ 147252 w 1844621"/>
              <a:gd name="connsiteY201" fmla="*/ 494765 h 1765598"/>
              <a:gd name="connsiteX202" fmla="*/ 243177 w 1844621"/>
              <a:gd name="connsiteY202" fmla="*/ 541551 h 1765598"/>
              <a:gd name="connsiteX203" fmla="*/ 234224 w 1844621"/>
              <a:gd name="connsiteY203" fmla="*/ 557210 h 1765598"/>
              <a:gd name="connsiteX204" fmla="*/ 146805 w 1844621"/>
              <a:gd name="connsiteY204" fmla="*/ 514573 h 1765598"/>
              <a:gd name="connsiteX205" fmla="*/ 1670480 w 1844621"/>
              <a:gd name="connsiteY205" fmla="*/ 430384 h 1765598"/>
              <a:gd name="connsiteX206" fmla="*/ 1672163 w 1844621"/>
              <a:gd name="connsiteY206" fmla="*/ 450296 h 1765598"/>
              <a:gd name="connsiteX207" fmla="*/ 1583450 w 1844621"/>
              <a:gd name="connsiteY207" fmla="*/ 502701 h 1765598"/>
              <a:gd name="connsiteX208" fmla="*/ 1573155 w 1844621"/>
              <a:gd name="connsiteY208" fmla="*/ 487877 h 1765598"/>
              <a:gd name="connsiteX209" fmla="*/ 149273 w 1844621"/>
              <a:gd name="connsiteY209" fmla="*/ 405169 h 1765598"/>
              <a:gd name="connsiteX210" fmla="*/ 277016 w 1844621"/>
              <a:gd name="connsiteY210" fmla="*/ 482359 h 1765598"/>
              <a:gd name="connsiteX211" fmla="*/ 268080 w 1844621"/>
              <a:gd name="connsiteY211" fmla="*/ 497989 h 1765598"/>
              <a:gd name="connsiteX212" fmla="*/ 148805 w 1844621"/>
              <a:gd name="connsiteY212" fmla="*/ 425916 h 1765598"/>
              <a:gd name="connsiteX213" fmla="*/ 195968 w 1844621"/>
              <a:gd name="connsiteY213" fmla="*/ 338361 h 1765598"/>
              <a:gd name="connsiteX214" fmla="*/ 314600 w 1844621"/>
              <a:gd name="connsiteY214" fmla="*/ 425459 h 1765598"/>
              <a:gd name="connsiteX215" fmla="*/ 302826 w 1844621"/>
              <a:gd name="connsiteY215" fmla="*/ 439145 h 1765598"/>
              <a:gd name="connsiteX216" fmla="*/ 173559 w 1844621"/>
              <a:gd name="connsiteY216" fmla="*/ 344239 h 1765598"/>
              <a:gd name="connsiteX217" fmla="*/ 192568 w 1844621"/>
              <a:gd name="connsiteY217" fmla="*/ 339792 h 1765598"/>
              <a:gd name="connsiteX218" fmla="*/ 1665887 w 1844621"/>
              <a:gd name="connsiteY218" fmla="*/ 337121 h 1765598"/>
              <a:gd name="connsiteX219" fmla="*/ 1664242 w 1844621"/>
              <a:gd name="connsiteY219" fmla="*/ 356571 h 1765598"/>
              <a:gd name="connsiteX220" fmla="*/ 1664553 w 1844621"/>
              <a:gd name="connsiteY220" fmla="*/ 360248 h 1765598"/>
              <a:gd name="connsiteX221" fmla="*/ 1544474 w 1844621"/>
              <a:gd name="connsiteY221" fmla="*/ 446578 h 1765598"/>
              <a:gd name="connsiteX222" fmla="*/ 1534206 w 1844621"/>
              <a:gd name="connsiteY222" fmla="*/ 431793 h 1765598"/>
              <a:gd name="connsiteX223" fmla="*/ 279257 w 1844621"/>
              <a:gd name="connsiteY223" fmla="*/ 303297 h 1765598"/>
              <a:gd name="connsiteX224" fmla="*/ 359087 w 1844621"/>
              <a:gd name="connsiteY224" fmla="*/ 373748 h 1765598"/>
              <a:gd name="connsiteX225" fmla="*/ 347347 w 1844621"/>
              <a:gd name="connsiteY225" fmla="*/ 387394 h 1765598"/>
              <a:gd name="connsiteX226" fmla="*/ 260839 w 1844621"/>
              <a:gd name="connsiteY226" fmla="*/ 311051 h 1765598"/>
              <a:gd name="connsiteX227" fmla="*/ 1595859 w 1844621"/>
              <a:gd name="connsiteY227" fmla="*/ 288337 h 1765598"/>
              <a:gd name="connsiteX228" fmla="*/ 1615448 w 1844621"/>
              <a:gd name="connsiteY228" fmla="*/ 295194 h 1765598"/>
              <a:gd name="connsiteX229" fmla="*/ 1504459 w 1844621"/>
              <a:gd name="connsiteY229" fmla="*/ 391189 h 1765598"/>
              <a:gd name="connsiteX230" fmla="*/ 1491819 w 1844621"/>
              <a:gd name="connsiteY230" fmla="*/ 378322 h 1765598"/>
              <a:gd name="connsiteX231" fmla="*/ 348471 w 1844621"/>
              <a:gd name="connsiteY231" fmla="*/ 263494 h 1765598"/>
              <a:gd name="connsiteX232" fmla="*/ 405504 w 1844621"/>
              <a:gd name="connsiteY232" fmla="*/ 323744 h 1765598"/>
              <a:gd name="connsiteX233" fmla="*/ 394934 w 1844621"/>
              <a:gd name="connsiteY233" fmla="*/ 332080 h 1765598"/>
              <a:gd name="connsiteX234" fmla="*/ 391923 w 1844621"/>
              <a:gd name="connsiteY234" fmla="*/ 335581 h 1765598"/>
              <a:gd name="connsiteX235" fmla="*/ 333116 w 1844621"/>
              <a:gd name="connsiteY235" fmla="*/ 273456 h 1765598"/>
              <a:gd name="connsiteX236" fmla="*/ 1512159 w 1844621"/>
              <a:gd name="connsiteY236" fmla="*/ 259039 h 1765598"/>
              <a:gd name="connsiteX237" fmla="*/ 1530860 w 1844621"/>
              <a:gd name="connsiteY237" fmla="*/ 265585 h 1765598"/>
              <a:gd name="connsiteX238" fmla="*/ 1456606 w 1844621"/>
              <a:gd name="connsiteY238" fmla="*/ 342477 h 1765598"/>
              <a:gd name="connsiteX239" fmla="*/ 1443988 w 1844621"/>
              <a:gd name="connsiteY239" fmla="*/ 329632 h 1765598"/>
              <a:gd name="connsiteX240" fmla="*/ 412110 w 1844621"/>
              <a:gd name="connsiteY240" fmla="*/ 221916 h 1765598"/>
              <a:gd name="connsiteX241" fmla="*/ 459114 w 1844621"/>
              <a:gd name="connsiteY241" fmla="*/ 281464 h 1765598"/>
              <a:gd name="connsiteX242" fmla="*/ 444980 w 1844621"/>
              <a:gd name="connsiteY242" fmla="*/ 292610 h 1765598"/>
              <a:gd name="connsiteX243" fmla="*/ 397097 w 1844621"/>
              <a:gd name="connsiteY243" fmla="*/ 231949 h 1765598"/>
              <a:gd name="connsiteX244" fmla="*/ 411019 w 1844621"/>
              <a:gd name="connsiteY244" fmla="*/ 222917 h 1765598"/>
              <a:gd name="connsiteX245" fmla="*/ 1443396 w 1844621"/>
              <a:gd name="connsiteY245" fmla="*/ 221678 h 1765598"/>
              <a:gd name="connsiteX246" fmla="*/ 1459286 w 1844621"/>
              <a:gd name="connsiteY246" fmla="*/ 230644 h 1765598"/>
              <a:gd name="connsiteX247" fmla="*/ 1406897 w 1844621"/>
              <a:gd name="connsiteY247" fmla="*/ 295670 h 1765598"/>
              <a:gd name="connsiteX248" fmla="*/ 1392300 w 1844621"/>
              <a:gd name="connsiteY248" fmla="*/ 285098 h 1765598"/>
              <a:gd name="connsiteX249" fmla="*/ 1379005 w 1844621"/>
              <a:gd name="connsiteY249" fmla="*/ 182170 h 1765598"/>
              <a:gd name="connsiteX250" fmla="*/ 1391896 w 1844621"/>
              <a:gd name="connsiteY250" fmla="*/ 192619 h 1765598"/>
              <a:gd name="connsiteX251" fmla="*/ 1393186 w 1844621"/>
              <a:gd name="connsiteY251" fmla="*/ 193347 h 1765598"/>
              <a:gd name="connsiteX252" fmla="*/ 1351622 w 1844621"/>
              <a:gd name="connsiteY252" fmla="*/ 255636 h 1765598"/>
              <a:gd name="connsiteX253" fmla="*/ 1337034 w 1844621"/>
              <a:gd name="connsiteY253" fmla="*/ 245070 h 1765598"/>
              <a:gd name="connsiteX254" fmla="*/ 468008 w 1844621"/>
              <a:gd name="connsiteY254" fmla="*/ 170577 h 1765598"/>
              <a:gd name="connsiteX255" fmla="*/ 513069 w 1844621"/>
              <a:gd name="connsiteY255" fmla="*/ 239589 h 1765598"/>
              <a:gd name="connsiteX256" fmla="*/ 510638 w 1844621"/>
              <a:gd name="connsiteY256" fmla="*/ 240828 h 1765598"/>
              <a:gd name="connsiteX257" fmla="*/ 498586 w 1844621"/>
              <a:gd name="connsiteY257" fmla="*/ 250333 h 1765598"/>
              <a:gd name="connsiteX258" fmla="*/ 454568 w 1844621"/>
              <a:gd name="connsiteY258" fmla="*/ 182920 h 1765598"/>
              <a:gd name="connsiteX259" fmla="*/ 1319759 w 1844621"/>
              <a:gd name="connsiteY259" fmla="*/ 134146 h 1765598"/>
              <a:gd name="connsiteX260" fmla="*/ 1333978 w 1844621"/>
              <a:gd name="connsiteY260" fmla="*/ 145672 h 1765598"/>
              <a:gd name="connsiteX261" fmla="*/ 1294036 w 1844621"/>
              <a:gd name="connsiteY261" fmla="*/ 219016 h 1765598"/>
              <a:gd name="connsiteX262" fmla="*/ 1277891 w 1844621"/>
              <a:gd name="connsiteY262" fmla="*/ 211027 h 1765598"/>
              <a:gd name="connsiteX263" fmla="*/ 523355 w 1844621"/>
              <a:gd name="connsiteY263" fmla="*/ 113305 h 1765598"/>
              <a:gd name="connsiteX264" fmla="*/ 573987 w 1844621"/>
              <a:gd name="connsiteY264" fmla="*/ 208530 h 1765598"/>
              <a:gd name="connsiteX265" fmla="*/ 557949 w 1844621"/>
              <a:gd name="connsiteY265" fmla="*/ 216707 h 1765598"/>
              <a:gd name="connsiteX266" fmla="*/ 511350 w 1844621"/>
              <a:gd name="connsiteY266" fmla="*/ 129068 h 1765598"/>
              <a:gd name="connsiteX267" fmla="*/ 1261668 w 1844621"/>
              <a:gd name="connsiteY267" fmla="*/ 77024 h 1765598"/>
              <a:gd name="connsiteX268" fmla="*/ 1274734 w 1844621"/>
              <a:gd name="connsiteY268" fmla="*/ 92144 h 1765598"/>
              <a:gd name="connsiteX269" fmla="*/ 1232872 w 1844621"/>
              <a:gd name="connsiteY269" fmla="*/ 188750 h 1765598"/>
              <a:gd name="connsiteX270" fmla="*/ 1216718 w 1844621"/>
              <a:gd name="connsiteY270" fmla="*/ 180757 h 1765598"/>
              <a:gd name="connsiteX271" fmla="*/ 879964 w 1844621"/>
              <a:gd name="connsiteY271" fmla="*/ 47539 h 1765598"/>
              <a:gd name="connsiteX272" fmla="*/ 896536 w 1844621"/>
              <a:gd name="connsiteY272" fmla="*/ 48415 h 1765598"/>
              <a:gd name="connsiteX273" fmla="*/ 898006 w 1844621"/>
              <a:gd name="connsiteY273" fmla="*/ 48246 h 1765598"/>
              <a:gd name="connsiteX274" fmla="*/ 900930 w 1844621"/>
              <a:gd name="connsiteY274" fmla="*/ 121496 h 1765598"/>
              <a:gd name="connsiteX275" fmla="*/ 882930 w 1844621"/>
              <a:gd name="connsiteY275" fmla="*/ 121839 h 1765598"/>
              <a:gd name="connsiteX276" fmla="*/ 803804 w 1844621"/>
              <a:gd name="connsiteY276" fmla="*/ 43511 h 1765598"/>
              <a:gd name="connsiteX277" fmla="*/ 822082 w 1844621"/>
              <a:gd name="connsiteY277" fmla="*/ 44478 h 1765598"/>
              <a:gd name="connsiteX278" fmla="*/ 832792 w 1844621"/>
              <a:gd name="connsiteY278" fmla="*/ 126618 h 1765598"/>
              <a:gd name="connsiteX279" fmla="*/ 814920 w 1844621"/>
              <a:gd name="connsiteY279" fmla="*/ 128774 h 1765598"/>
              <a:gd name="connsiteX280" fmla="*/ 577653 w 1844621"/>
              <a:gd name="connsiteY280" fmla="*/ 42008 h 1765598"/>
              <a:gd name="connsiteX281" fmla="*/ 634782 w 1844621"/>
              <a:gd name="connsiteY281" fmla="*/ 177534 h 1765598"/>
              <a:gd name="connsiteX282" fmla="*/ 618704 w 1844621"/>
              <a:gd name="connsiteY282" fmla="*/ 185731 h 1765598"/>
              <a:gd name="connsiteX283" fmla="*/ 565079 w 1844621"/>
              <a:gd name="connsiteY283" fmla="*/ 58518 h 1765598"/>
              <a:gd name="connsiteX284" fmla="*/ 973404 w 1844621"/>
              <a:gd name="connsiteY284" fmla="*/ 39567 h 1765598"/>
              <a:gd name="connsiteX285" fmla="*/ 969228 w 1844621"/>
              <a:gd name="connsiteY285" fmla="*/ 123258 h 1765598"/>
              <a:gd name="connsiteX286" fmla="*/ 951312 w 1844621"/>
              <a:gd name="connsiteY286" fmla="*/ 121130 h 1765598"/>
              <a:gd name="connsiteX287" fmla="*/ 955278 w 1844621"/>
              <a:gd name="connsiteY287" fmla="*/ 41654 h 1765598"/>
              <a:gd name="connsiteX288" fmla="*/ 723233 w 1844621"/>
              <a:gd name="connsiteY288" fmla="*/ 31443 h 1765598"/>
              <a:gd name="connsiteX289" fmla="*/ 742691 w 1844621"/>
              <a:gd name="connsiteY289" fmla="*/ 35995 h 1765598"/>
              <a:gd name="connsiteX290" fmla="*/ 765354 w 1844621"/>
              <a:gd name="connsiteY290" fmla="*/ 137622 h 1765598"/>
              <a:gd name="connsiteX291" fmla="*/ 747791 w 1844621"/>
              <a:gd name="connsiteY291" fmla="*/ 141567 h 1765598"/>
              <a:gd name="connsiteX292" fmla="*/ 1051847 w 1844621"/>
              <a:gd name="connsiteY292" fmla="*/ 25765 h 1765598"/>
              <a:gd name="connsiteX293" fmla="*/ 1037014 w 1844621"/>
              <a:gd name="connsiteY293" fmla="*/ 131308 h 1765598"/>
              <a:gd name="connsiteX294" fmla="*/ 1019135 w 1844621"/>
              <a:gd name="connsiteY294" fmla="*/ 129184 h 1765598"/>
              <a:gd name="connsiteX295" fmla="*/ 1032869 w 1844621"/>
              <a:gd name="connsiteY295" fmla="*/ 31462 h 1765598"/>
              <a:gd name="connsiteX296" fmla="*/ 633115 w 1844621"/>
              <a:gd name="connsiteY296" fmla="*/ 6990 h 1765598"/>
              <a:gd name="connsiteX297" fmla="*/ 651107 w 1844621"/>
              <a:gd name="connsiteY297" fmla="*/ 14566 h 1765598"/>
              <a:gd name="connsiteX298" fmla="*/ 654699 w 1844621"/>
              <a:gd name="connsiteY298" fmla="*/ 15406 h 1765598"/>
              <a:gd name="connsiteX299" fmla="*/ 699105 w 1844621"/>
              <a:gd name="connsiteY299" fmla="*/ 154429 h 1765598"/>
              <a:gd name="connsiteX300" fmla="*/ 682029 w 1844621"/>
              <a:gd name="connsiteY300" fmla="*/ 160125 h 1765598"/>
              <a:gd name="connsiteX301" fmla="*/ 1203134 w 1844621"/>
              <a:gd name="connsiteY301" fmla="*/ 4273 h 1765598"/>
              <a:gd name="connsiteX302" fmla="*/ 1213236 w 1844621"/>
              <a:gd name="connsiteY302" fmla="*/ 20976 h 1765598"/>
              <a:gd name="connsiteX303" fmla="*/ 1215649 w 1844621"/>
              <a:gd name="connsiteY303" fmla="*/ 23769 h 1765598"/>
              <a:gd name="connsiteX304" fmla="*/ 1169442 w 1844621"/>
              <a:gd name="connsiteY304" fmla="*/ 163605 h 1765598"/>
              <a:gd name="connsiteX305" fmla="*/ 1152188 w 1844621"/>
              <a:gd name="connsiteY305" fmla="*/ 158449 h 1765598"/>
              <a:gd name="connsiteX306" fmla="*/ 1137683 w 1844621"/>
              <a:gd name="connsiteY306" fmla="*/ 0 h 1765598"/>
              <a:gd name="connsiteX307" fmla="*/ 1104046 w 1844621"/>
              <a:gd name="connsiteY307" fmla="*/ 144062 h 1765598"/>
              <a:gd name="connsiteX308" fmla="*/ 1086767 w 1844621"/>
              <a:gd name="connsiteY308" fmla="*/ 138898 h 1765598"/>
              <a:gd name="connsiteX309" fmla="*/ 1117806 w 1844621"/>
              <a:gd name="connsiteY309" fmla="*/ 5966 h 17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1844621" h="1765598">
                <a:moveTo>
                  <a:pt x="961691" y="1643760"/>
                </a:moveTo>
                <a:lnTo>
                  <a:pt x="964657" y="1718060"/>
                </a:lnTo>
                <a:lnTo>
                  <a:pt x="948083" y="1717184"/>
                </a:lnTo>
                <a:lnTo>
                  <a:pt x="946614" y="1717353"/>
                </a:lnTo>
                <a:lnTo>
                  <a:pt x="943691" y="1644103"/>
                </a:lnTo>
                <a:close/>
                <a:moveTo>
                  <a:pt x="875350" y="1643169"/>
                </a:moveTo>
                <a:lnTo>
                  <a:pt x="893299" y="1644629"/>
                </a:lnTo>
                <a:lnTo>
                  <a:pt x="889341" y="1723945"/>
                </a:lnTo>
                <a:lnTo>
                  <a:pt x="871214" y="1726031"/>
                </a:lnTo>
                <a:close/>
                <a:moveTo>
                  <a:pt x="1029699" y="1636826"/>
                </a:moveTo>
                <a:lnTo>
                  <a:pt x="1040815" y="1722087"/>
                </a:lnTo>
                <a:lnTo>
                  <a:pt x="1022537" y="1721121"/>
                </a:lnTo>
                <a:lnTo>
                  <a:pt x="1011828" y="1638982"/>
                </a:lnTo>
                <a:close/>
                <a:moveTo>
                  <a:pt x="807350" y="1636115"/>
                </a:moveTo>
                <a:lnTo>
                  <a:pt x="822430" y="1638864"/>
                </a:lnTo>
                <a:lnTo>
                  <a:pt x="825110" y="1639083"/>
                </a:lnTo>
                <a:lnTo>
                  <a:pt x="811751" y="1734136"/>
                </a:lnTo>
                <a:lnTo>
                  <a:pt x="792774" y="1739833"/>
                </a:lnTo>
                <a:close/>
                <a:moveTo>
                  <a:pt x="1096827" y="1624033"/>
                </a:moveTo>
                <a:lnTo>
                  <a:pt x="1121385" y="1734155"/>
                </a:lnTo>
                <a:lnTo>
                  <a:pt x="1101928" y="1729603"/>
                </a:lnTo>
                <a:lnTo>
                  <a:pt x="1079265" y="1627978"/>
                </a:lnTo>
                <a:close/>
                <a:moveTo>
                  <a:pt x="740342" y="1622534"/>
                </a:moveTo>
                <a:lnTo>
                  <a:pt x="749046" y="1625484"/>
                </a:lnTo>
                <a:lnTo>
                  <a:pt x="757767" y="1627074"/>
                </a:lnTo>
                <a:lnTo>
                  <a:pt x="726815" y="1759631"/>
                </a:lnTo>
                <a:lnTo>
                  <a:pt x="706937" y="1765598"/>
                </a:lnTo>
                <a:close/>
                <a:moveTo>
                  <a:pt x="1162592" y="1605474"/>
                </a:moveTo>
                <a:lnTo>
                  <a:pt x="1211506" y="1758609"/>
                </a:lnTo>
                <a:lnTo>
                  <a:pt x="1193512" y="1751032"/>
                </a:lnTo>
                <a:lnTo>
                  <a:pt x="1189921" y="1750192"/>
                </a:lnTo>
                <a:lnTo>
                  <a:pt x="1145515" y="1611170"/>
                </a:lnTo>
                <a:close/>
                <a:moveTo>
                  <a:pt x="675637" y="1600604"/>
                </a:moveTo>
                <a:lnTo>
                  <a:pt x="692686" y="1606382"/>
                </a:lnTo>
                <a:lnTo>
                  <a:pt x="641486" y="1761326"/>
                </a:lnTo>
                <a:lnTo>
                  <a:pt x="631383" y="1744623"/>
                </a:lnTo>
                <a:lnTo>
                  <a:pt x="628970" y="1741831"/>
                </a:lnTo>
                <a:close/>
                <a:moveTo>
                  <a:pt x="1225916" y="1579868"/>
                </a:moveTo>
                <a:lnTo>
                  <a:pt x="1279540" y="1707080"/>
                </a:lnTo>
                <a:lnTo>
                  <a:pt x="1266966" y="1723591"/>
                </a:lnTo>
                <a:lnTo>
                  <a:pt x="1209837" y="1588066"/>
                </a:lnTo>
                <a:close/>
                <a:moveTo>
                  <a:pt x="610954" y="1578681"/>
                </a:moveTo>
                <a:lnTo>
                  <a:pt x="628059" y="1584478"/>
                </a:lnTo>
                <a:lnTo>
                  <a:pt x="582951" y="1688574"/>
                </a:lnTo>
                <a:lnTo>
                  <a:pt x="569886" y="1673454"/>
                </a:lnTo>
                <a:close/>
                <a:moveTo>
                  <a:pt x="1286670" y="1548893"/>
                </a:moveTo>
                <a:lnTo>
                  <a:pt x="1333269" y="1636531"/>
                </a:lnTo>
                <a:lnTo>
                  <a:pt x="1321264" y="1652294"/>
                </a:lnTo>
                <a:lnTo>
                  <a:pt x="1270632" y="1557070"/>
                </a:lnTo>
                <a:close/>
                <a:moveTo>
                  <a:pt x="551444" y="1545001"/>
                </a:moveTo>
                <a:lnTo>
                  <a:pt x="567074" y="1553937"/>
                </a:lnTo>
                <a:lnTo>
                  <a:pt x="524862" y="1631452"/>
                </a:lnTo>
                <a:lnTo>
                  <a:pt x="510642" y="1619926"/>
                </a:lnTo>
                <a:close/>
                <a:moveTo>
                  <a:pt x="1346034" y="1515267"/>
                </a:moveTo>
                <a:lnTo>
                  <a:pt x="1390051" y="1582679"/>
                </a:lnTo>
                <a:lnTo>
                  <a:pt x="1376613" y="1595021"/>
                </a:lnTo>
                <a:lnTo>
                  <a:pt x="1331552" y="1526010"/>
                </a:lnTo>
                <a:lnTo>
                  <a:pt x="1333983" y="1524770"/>
                </a:lnTo>
                <a:close/>
                <a:moveTo>
                  <a:pt x="492213" y="1511140"/>
                </a:moveTo>
                <a:lnTo>
                  <a:pt x="507877" y="1520095"/>
                </a:lnTo>
                <a:lnTo>
                  <a:pt x="465615" y="1583429"/>
                </a:lnTo>
                <a:lnTo>
                  <a:pt x="452723" y="1572979"/>
                </a:lnTo>
                <a:lnTo>
                  <a:pt x="451434" y="1572252"/>
                </a:lnTo>
                <a:close/>
                <a:moveTo>
                  <a:pt x="1399641" y="1472989"/>
                </a:moveTo>
                <a:lnTo>
                  <a:pt x="1447523" y="1533649"/>
                </a:lnTo>
                <a:lnTo>
                  <a:pt x="1433600" y="1542681"/>
                </a:lnTo>
                <a:lnTo>
                  <a:pt x="1432510" y="1543682"/>
                </a:lnTo>
                <a:lnTo>
                  <a:pt x="1385507" y="1484135"/>
                </a:lnTo>
                <a:close/>
                <a:moveTo>
                  <a:pt x="439084" y="1468240"/>
                </a:moveTo>
                <a:lnTo>
                  <a:pt x="452737" y="1479985"/>
                </a:lnTo>
                <a:lnTo>
                  <a:pt x="401226" y="1543921"/>
                </a:lnTo>
                <a:lnTo>
                  <a:pt x="385335" y="1534955"/>
                </a:lnTo>
                <a:close/>
                <a:moveTo>
                  <a:pt x="1452700" y="1430017"/>
                </a:moveTo>
                <a:lnTo>
                  <a:pt x="1511505" y="1492141"/>
                </a:lnTo>
                <a:lnTo>
                  <a:pt x="1496150" y="1502102"/>
                </a:lnTo>
                <a:lnTo>
                  <a:pt x="1439119" y="1441854"/>
                </a:lnTo>
                <a:lnTo>
                  <a:pt x="1449687" y="1433519"/>
                </a:lnTo>
                <a:close/>
                <a:moveTo>
                  <a:pt x="387391" y="1423768"/>
                </a:moveTo>
                <a:lnTo>
                  <a:pt x="401059" y="1435526"/>
                </a:lnTo>
                <a:lnTo>
                  <a:pt x="332463" y="1506560"/>
                </a:lnTo>
                <a:lnTo>
                  <a:pt x="313761" y="1500014"/>
                </a:lnTo>
                <a:close/>
                <a:moveTo>
                  <a:pt x="1497274" y="1378205"/>
                </a:moveTo>
                <a:lnTo>
                  <a:pt x="1583781" y="1454547"/>
                </a:lnTo>
                <a:lnTo>
                  <a:pt x="1565364" y="1462300"/>
                </a:lnTo>
                <a:lnTo>
                  <a:pt x="1485535" y="1391850"/>
                </a:lnTo>
                <a:close/>
                <a:moveTo>
                  <a:pt x="342078" y="1372754"/>
                </a:moveTo>
                <a:lnTo>
                  <a:pt x="353236" y="1386902"/>
                </a:lnTo>
                <a:lnTo>
                  <a:pt x="248764" y="1477262"/>
                </a:lnTo>
                <a:lnTo>
                  <a:pt x="229175" y="1470405"/>
                </a:lnTo>
                <a:close/>
                <a:moveTo>
                  <a:pt x="1541797" y="1326453"/>
                </a:moveTo>
                <a:lnTo>
                  <a:pt x="1671063" y="1421359"/>
                </a:lnTo>
                <a:lnTo>
                  <a:pt x="1652052" y="1425806"/>
                </a:lnTo>
                <a:lnTo>
                  <a:pt x="1648653" y="1427237"/>
                </a:lnTo>
                <a:lnTo>
                  <a:pt x="1530022" y="1340139"/>
                </a:lnTo>
                <a:close/>
                <a:moveTo>
                  <a:pt x="299862" y="1319225"/>
                </a:moveTo>
                <a:lnTo>
                  <a:pt x="311019" y="1333372"/>
                </a:lnTo>
                <a:lnTo>
                  <a:pt x="178732" y="1428480"/>
                </a:lnTo>
                <a:lnTo>
                  <a:pt x="180377" y="1409027"/>
                </a:lnTo>
                <a:lnTo>
                  <a:pt x="180067" y="1405352"/>
                </a:lnTo>
                <a:close/>
                <a:moveTo>
                  <a:pt x="1576542" y="1267609"/>
                </a:moveTo>
                <a:lnTo>
                  <a:pt x="1695816" y="1339681"/>
                </a:lnTo>
                <a:lnTo>
                  <a:pt x="1695348" y="1360430"/>
                </a:lnTo>
                <a:lnTo>
                  <a:pt x="1567606" y="1283241"/>
                </a:lnTo>
                <a:close/>
                <a:moveTo>
                  <a:pt x="263531" y="1261503"/>
                </a:moveTo>
                <a:lnTo>
                  <a:pt x="271723" y="1277570"/>
                </a:lnTo>
                <a:lnTo>
                  <a:pt x="174140" y="1335215"/>
                </a:lnTo>
                <a:lnTo>
                  <a:pt x="172457" y="1315303"/>
                </a:lnTo>
                <a:close/>
                <a:moveTo>
                  <a:pt x="1610398" y="1208387"/>
                </a:moveTo>
                <a:lnTo>
                  <a:pt x="1697816" y="1251024"/>
                </a:lnTo>
                <a:lnTo>
                  <a:pt x="1697369" y="1270832"/>
                </a:lnTo>
                <a:lnTo>
                  <a:pt x="1601446" y="1224047"/>
                </a:lnTo>
                <a:close/>
                <a:moveTo>
                  <a:pt x="232566" y="1200770"/>
                </a:moveTo>
                <a:lnTo>
                  <a:pt x="240745" y="1216812"/>
                </a:lnTo>
                <a:lnTo>
                  <a:pt x="160720" y="1254859"/>
                </a:lnTo>
                <a:lnTo>
                  <a:pt x="155991" y="1237178"/>
                </a:lnTo>
                <a:close/>
                <a:moveTo>
                  <a:pt x="1634958" y="1144690"/>
                </a:moveTo>
                <a:lnTo>
                  <a:pt x="1712099" y="1174082"/>
                </a:lnTo>
                <a:lnTo>
                  <a:pt x="1708482" y="1191966"/>
                </a:lnTo>
                <a:lnTo>
                  <a:pt x="1629176" y="1161750"/>
                </a:lnTo>
                <a:close/>
                <a:moveTo>
                  <a:pt x="204756" y="1138431"/>
                </a:moveTo>
                <a:lnTo>
                  <a:pt x="210455" y="1155515"/>
                </a:lnTo>
                <a:lnTo>
                  <a:pt x="141015" y="1181182"/>
                </a:lnTo>
                <a:lnTo>
                  <a:pt x="136727" y="1165150"/>
                </a:lnTo>
                <a:lnTo>
                  <a:pt x="136112" y="1163804"/>
                </a:lnTo>
                <a:close/>
                <a:moveTo>
                  <a:pt x="1656844" y="1080115"/>
                </a:moveTo>
                <a:lnTo>
                  <a:pt x="1729776" y="1100634"/>
                </a:lnTo>
                <a:lnTo>
                  <a:pt x="1723821" y="1116126"/>
                </a:lnTo>
                <a:lnTo>
                  <a:pt x="1723528" y="1117576"/>
                </a:lnTo>
                <a:lnTo>
                  <a:pt x="1651058" y="1097186"/>
                </a:lnTo>
                <a:close/>
                <a:moveTo>
                  <a:pt x="184625" y="1073110"/>
                </a:moveTo>
                <a:lnTo>
                  <a:pt x="188043" y="1088326"/>
                </a:lnTo>
                <a:lnTo>
                  <a:pt x="188810" y="1090624"/>
                </a:lnTo>
                <a:lnTo>
                  <a:pt x="112145" y="1111372"/>
                </a:lnTo>
                <a:lnTo>
                  <a:pt x="104560" y="1094778"/>
                </a:lnTo>
                <a:close/>
                <a:moveTo>
                  <a:pt x="1672722" y="1013691"/>
                </a:moveTo>
                <a:lnTo>
                  <a:pt x="1757141" y="1029446"/>
                </a:lnTo>
                <a:lnTo>
                  <a:pt x="1750574" y="1046531"/>
                </a:lnTo>
                <a:lnTo>
                  <a:pt x="1669493" y="1031399"/>
                </a:lnTo>
                <a:close/>
                <a:moveTo>
                  <a:pt x="170225" y="1006273"/>
                </a:moveTo>
                <a:lnTo>
                  <a:pt x="170936" y="1012170"/>
                </a:lnTo>
                <a:lnTo>
                  <a:pt x="173584" y="1023958"/>
                </a:lnTo>
                <a:lnTo>
                  <a:pt x="78475" y="1040728"/>
                </a:lnTo>
                <a:lnTo>
                  <a:pt x="67193" y="1024440"/>
                </a:lnTo>
                <a:close/>
                <a:moveTo>
                  <a:pt x="1681368" y="945892"/>
                </a:moveTo>
                <a:lnTo>
                  <a:pt x="1793516" y="956550"/>
                </a:lnTo>
                <a:lnTo>
                  <a:pt x="1783173" y="973649"/>
                </a:lnTo>
                <a:lnTo>
                  <a:pt x="1679909" y="963835"/>
                </a:lnTo>
                <a:close/>
                <a:moveTo>
                  <a:pt x="162034" y="938372"/>
                </a:moveTo>
                <a:lnTo>
                  <a:pt x="164191" y="956254"/>
                </a:lnTo>
                <a:lnTo>
                  <a:pt x="27981" y="967828"/>
                </a:lnTo>
                <a:lnTo>
                  <a:pt x="16164" y="950767"/>
                </a:lnTo>
                <a:close/>
                <a:moveTo>
                  <a:pt x="1683923" y="877596"/>
                </a:moveTo>
                <a:lnTo>
                  <a:pt x="1844621" y="878397"/>
                </a:lnTo>
                <a:lnTo>
                  <a:pt x="1831855" y="893168"/>
                </a:lnTo>
                <a:lnTo>
                  <a:pt x="1829946" y="896325"/>
                </a:lnTo>
                <a:lnTo>
                  <a:pt x="1684266" y="895598"/>
                </a:lnTo>
                <a:close/>
                <a:moveTo>
                  <a:pt x="14676" y="869273"/>
                </a:moveTo>
                <a:lnTo>
                  <a:pt x="160356" y="869999"/>
                </a:lnTo>
                <a:lnTo>
                  <a:pt x="160699" y="888001"/>
                </a:lnTo>
                <a:lnTo>
                  <a:pt x="0" y="887200"/>
                </a:lnTo>
                <a:lnTo>
                  <a:pt x="12766" y="872429"/>
                </a:lnTo>
                <a:close/>
                <a:moveTo>
                  <a:pt x="1816638" y="797770"/>
                </a:moveTo>
                <a:lnTo>
                  <a:pt x="1828455" y="814831"/>
                </a:lnTo>
                <a:lnTo>
                  <a:pt x="1682588" y="827227"/>
                </a:lnTo>
                <a:lnTo>
                  <a:pt x="1680430" y="809345"/>
                </a:lnTo>
                <a:close/>
                <a:moveTo>
                  <a:pt x="61447" y="791950"/>
                </a:moveTo>
                <a:lnTo>
                  <a:pt x="164713" y="801763"/>
                </a:lnTo>
                <a:lnTo>
                  <a:pt x="163253" y="819705"/>
                </a:lnTo>
                <a:lnTo>
                  <a:pt x="51105" y="809048"/>
                </a:lnTo>
                <a:close/>
                <a:moveTo>
                  <a:pt x="1766145" y="724870"/>
                </a:moveTo>
                <a:lnTo>
                  <a:pt x="1777427" y="741158"/>
                </a:lnTo>
                <a:lnTo>
                  <a:pt x="1674396" y="759325"/>
                </a:lnTo>
                <a:lnTo>
                  <a:pt x="1673685" y="753429"/>
                </a:lnTo>
                <a:lnTo>
                  <a:pt x="1670588" y="741719"/>
                </a:lnTo>
                <a:close/>
                <a:moveTo>
                  <a:pt x="94047" y="719066"/>
                </a:moveTo>
                <a:lnTo>
                  <a:pt x="175129" y="734198"/>
                </a:lnTo>
                <a:lnTo>
                  <a:pt x="171900" y="751906"/>
                </a:lnTo>
                <a:lnTo>
                  <a:pt x="87480" y="736151"/>
                </a:lnTo>
                <a:close/>
                <a:moveTo>
                  <a:pt x="1732475" y="654227"/>
                </a:moveTo>
                <a:lnTo>
                  <a:pt x="1740061" y="670822"/>
                </a:lnTo>
                <a:lnTo>
                  <a:pt x="1657733" y="693102"/>
                </a:lnTo>
                <a:lnTo>
                  <a:pt x="1653131" y="675699"/>
                </a:lnTo>
                <a:close/>
                <a:moveTo>
                  <a:pt x="121093" y="648021"/>
                </a:moveTo>
                <a:lnTo>
                  <a:pt x="193564" y="668412"/>
                </a:lnTo>
                <a:lnTo>
                  <a:pt x="187778" y="685483"/>
                </a:lnTo>
                <a:lnTo>
                  <a:pt x="114844" y="664963"/>
                </a:lnTo>
                <a:lnTo>
                  <a:pt x="120799" y="649471"/>
                </a:lnTo>
                <a:close/>
                <a:moveTo>
                  <a:pt x="1703605" y="584417"/>
                </a:moveTo>
                <a:lnTo>
                  <a:pt x="1707892" y="600448"/>
                </a:lnTo>
                <a:lnTo>
                  <a:pt x="1708508" y="601796"/>
                </a:lnTo>
                <a:lnTo>
                  <a:pt x="1640259" y="627022"/>
                </a:lnTo>
                <a:lnTo>
                  <a:pt x="1639049" y="622444"/>
                </a:lnTo>
                <a:lnTo>
                  <a:pt x="1633440" y="610352"/>
                </a:lnTo>
                <a:close/>
                <a:moveTo>
                  <a:pt x="136138" y="573632"/>
                </a:moveTo>
                <a:lnTo>
                  <a:pt x="215446" y="603848"/>
                </a:lnTo>
                <a:lnTo>
                  <a:pt x="209665" y="620908"/>
                </a:lnTo>
                <a:lnTo>
                  <a:pt x="132521" y="591516"/>
                </a:lnTo>
                <a:close/>
                <a:moveTo>
                  <a:pt x="1683900" y="510741"/>
                </a:moveTo>
                <a:lnTo>
                  <a:pt x="1688629" y="528423"/>
                </a:lnTo>
                <a:lnTo>
                  <a:pt x="1612275" y="564725"/>
                </a:lnTo>
                <a:lnTo>
                  <a:pt x="1604700" y="548396"/>
                </a:lnTo>
                <a:close/>
                <a:moveTo>
                  <a:pt x="147252" y="494765"/>
                </a:moveTo>
                <a:lnTo>
                  <a:pt x="243177" y="541551"/>
                </a:lnTo>
                <a:lnTo>
                  <a:pt x="234224" y="557210"/>
                </a:lnTo>
                <a:lnTo>
                  <a:pt x="146805" y="514573"/>
                </a:lnTo>
                <a:close/>
                <a:moveTo>
                  <a:pt x="1670480" y="430384"/>
                </a:moveTo>
                <a:lnTo>
                  <a:pt x="1672163" y="450296"/>
                </a:lnTo>
                <a:lnTo>
                  <a:pt x="1583450" y="502701"/>
                </a:lnTo>
                <a:lnTo>
                  <a:pt x="1573155" y="487877"/>
                </a:lnTo>
                <a:close/>
                <a:moveTo>
                  <a:pt x="149273" y="405169"/>
                </a:moveTo>
                <a:lnTo>
                  <a:pt x="277016" y="482359"/>
                </a:lnTo>
                <a:lnTo>
                  <a:pt x="268080" y="497989"/>
                </a:lnTo>
                <a:lnTo>
                  <a:pt x="148805" y="425916"/>
                </a:lnTo>
                <a:close/>
                <a:moveTo>
                  <a:pt x="195968" y="338361"/>
                </a:moveTo>
                <a:lnTo>
                  <a:pt x="314600" y="425459"/>
                </a:lnTo>
                <a:lnTo>
                  <a:pt x="302826" y="439145"/>
                </a:lnTo>
                <a:lnTo>
                  <a:pt x="173559" y="344239"/>
                </a:lnTo>
                <a:lnTo>
                  <a:pt x="192568" y="339792"/>
                </a:lnTo>
                <a:close/>
                <a:moveTo>
                  <a:pt x="1665887" y="337121"/>
                </a:moveTo>
                <a:lnTo>
                  <a:pt x="1664242" y="356571"/>
                </a:lnTo>
                <a:lnTo>
                  <a:pt x="1664553" y="360248"/>
                </a:lnTo>
                <a:lnTo>
                  <a:pt x="1544474" y="446578"/>
                </a:lnTo>
                <a:lnTo>
                  <a:pt x="1534206" y="431793"/>
                </a:lnTo>
                <a:close/>
                <a:moveTo>
                  <a:pt x="279257" y="303297"/>
                </a:moveTo>
                <a:lnTo>
                  <a:pt x="359087" y="373748"/>
                </a:lnTo>
                <a:lnTo>
                  <a:pt x="347347" y="387394"/>
                </a:lnTo>
                <a:lnTo>
                  <a:pt x="260839" y="311051"/>
                </a:lnTo>
                <a:close/>
                <a:moveTo>
                  <a:pt x="1595859" y="288337"/>
                </a:moveTo>
                <a:lnTo>
                  <a:pt x="1615448" y="295194"/>
                </a:lnTo>
                <a:lnTo>
                  <a:pt x="1504459" y="391189"/>
                </a:lnTo>
                <a:lnTo>
                  <a:pt x="1491819" y="378322"/>
                </a:lnTo>
                <a:close/>
                <a:moveTo>
                  <a:pt x="348471" y="263494"/>
                </a:moveTo>
                <a:lnTo>
                  <a:pt x="405504" y="323744"/>
                </a:lnTo>
                <a:lnTo>
                  <a:pt x="394934" y="332080"/>
                </a:lnTo>
                <a:lnTo>
                  <a:pt x="391923" y="335581"/>
                </a:lnTo>
                <a:lnTo>
                  <a:pt x="333116" y="273456"/>
                </a:lnTo>
                <a:close/>
                <a:moveTo>
                  <a:pt x="1512159" y="259039"/>
                </a:moveTo>
                <a:lnTo>
                  <a:pt x="1530860" y="265585"/>
                </a:lnTo>
                <a:lnTo>
                  <a:pt x="1456606" y="342477"/>
                </a:lnTo>
                <a:lnTo>
                  <a:pt x="1443988" y="329632"/>
                </a:lnTo>
                <a:close/>
                <a:moveTo>
                  <a:pt x="412110" y="221916"/>
                </a:moveTo>
                <a:lnTo>
                  <a:pt x="459114" y="281464"/>
                </a:lnTo>
                <a:lnTo>
                  <a:pt x="444980" y="292610"/>
                </a:lnTo>
                <a:lnTo>
                  <a:pt x="397097" y="231949"/>
                </a:lnTo>
                <a:lnTo>
                  <a:pt x="411019" y="222917"/>
                </a:lnTo>
                <a:close/>
                <a:moveTo>
                  <a:pt x="1443396" y="221678"/>
                </a:moveTo>
                <a:lnTo>
                  <a:pt x="1459286" y="230644"/>
                </a:lnTo>
                <a:lnTo>
                  <a:pt x="1406897" y="295670"/>
                </a:lnTo>
                <a:lnTo>
                  <a:pt x="1392300" y="285098"/>
                </a:lnTo>
                <a:close/>
                <a:moveTo>
                  <a:pt x="1379005" y="182170"/>
                </a:moveTo>
                <a:lnTo>
                  <a:pt x="1391896" y="192619"/>
                </a:lnTo>
                <a:lnTo>
                  <a:pt x="1393186" y="193347"/>
                </a:lnTo>
                <a:lnTo>
                  <a:pt x="1351622" y="255636"/>
                </a:lnTo>
                <a:lnTo>
                  <a:pt x="1337034" y="245070"/>
                </a:lnTo>
                <a:close/>
                <a:moveTo>
                  <a:pt x="468008" y="170577"/>
                </a:moveTo>
                <a:lnTo>
                  <a:pt x="513069" y="239589"/>
                </a:lnTo>
                <a:lnTo>
                  <a:pt x="510638" y="240828"/>
                </a:lnTo>
                <a:lnTo>
                  <a:pt x="498586" y="250333"/>
                </a:lnTo>
                <a:lnTo>
                  <a:pt x="454568" y="182920"/>
                </a:lnTo>
                <a:close/>
                <a:moveTo>
                  <a:pt x="1319759" y="134146"/>
                </a:moveTo>
                <a:lnTo>
                  <a:pt x="1333978" y="145672"/>
                </a:lnTo>
                <a:lnTo>
                  <a:pt x="1294036" y="219016"/>
                </a:lnTo>
                <a:lnTo>
                  <a:pt x="1277891" y="211027"/>
                </a:lnTo>
                <a:close/>
                <a:moveTo>
                  <a:pt x="523355" y="113305"/>
                </a:moveTo>
                <a:lnTo>
                  <a:pt x="573987" y="208530"/>
                </a:lnTo>
                <a:lnTo>
                  <a:pt x="557949" y="216707"/>
                </a:lnTo>
                <a:lnTo>
                  <a:pt x="511350" y="129068"/>
                </a:lnTo>
                <a:close/>
                <a:moveTo>
                  <a:pt x="1261668" y="77024"/>
                </a:moveTo>
                <a:lnTo>
                  <a:pt x="1274734" y="92144"/>
                </a:lnTo>
                <a:lnTo>
                  <a:pt x="1232872" y="188750"/>
                </a:lnTo>
                <a:lnTo>
                  <a:pt x="1216718" y="180757"/>
                </a:lnTo>
                <a:close/>
                <a:moveTo>
                  <a:pt x="879964" y="47539"/>
                </a:moveTo>
                <a:lnTo>
                  <a:pt x="896536" y="48415"/>
                </a:lnTo>
                <a:lnTo>
                  <a:pt x="898006" y="48246"/>
                </a:lnTo>
                <a:lnTo>
                  <a:pt x="900930" y="121496"/>
                </a:lnTo>
                <a:lnTo>
                  <a:pt x="882930" y="121839"/>
                </a:lnTo>
                <a:close/>
                <a:moveTo>
                  <a:pt x="803804" y="43511"/>
                </a:moveTo>
                <a:lnTo>
                  <a:pt x="822082" y="44478"/>
                </a:lnTo>
                <a:lnTo>
                  <a:pt x="832792" y="126618"/>
                </a:lnTo>
                <a:lnTo>
                  <a:pt x="814920" y="128774"/>
                </a:lnTo>
                <a:close/>
                <a:moveTo>
                  <a:pt x="577653" y="42008"/>
                </a:moveTo>
                <a:lnTo>
                  <a:pt x="634782" y="177534"/>
                </a:lnTo>
                <a:lnTo>
                  <a:pt x="618704" y="185731"/>
                </a:lnTo>
                <a:lnTo>
                  <a:pt x="565079" y="58518"/>
                </a:lnTo>
                <a:close/>
                <a:moveTo>
                  <a:pt x="973404" y="39567"/>
                </a:moveTo>
                <a:lnTo>
                  <a:pt x="969228" y="123258"/>
                </a:lnTo>
                <a:lnTo>
                  <a:pt x="951312" y="121130"/>
                </a:lnTo>
                <a:lnTo>
                  <a:pt x="955278" y="41654"/>
                </a:lnTo>
                <a:close/>
                <a:moveTo>
                  <a:pt x="723233" y="31443"/>
                </a:moveTo>
                <a:lnTo>
                  <a:pt x="742691" y="35995"/>
                </a:lnTo>
                <a:lnTo>
                  <a:pt x="765354" y="137622"/>
                </a:lnTo>
                <a:lnTo>
                  <a:pt x="747791" y="141567"/>
                </a:lnTo>
                <a:close/>
                <a:moveTo>
                  <a:pt x="1051847" y="25765"/>
                </a:moveTo>
                <a:lnTo>
                  <a:pt x="1037014" y="131308"/>
                </a:lnTo>
                <a:lnTo>
                  <a:pt x="1019135" y="129184"/>
                </a:lnTo>
                <a:lnTo>
                  <a:pt x="1032869" y="31462"/>
                </a:lnTo>
                <a:close/>
                <a:moveTo>
                  <a:pt x="633115" y="6990"/>
                </a:moveTo>
                <a:lnTo>
                  <a:pt x="651107" y="14566"/>
                </a:lnTo>
                <a:lnTo>
                  <a:pt x="654699" y="15406"/>
                </a:lnTo>
                <a:lnTo>
                  <a:pt x="699105" y="154429"/>
                </a:lnTo>
                <a:lnTo>
                  <a:pt x="682029" y="160125"/>
                </a:lnTo>
                <a:close/>
                <a:moveTo>
                  <a:pt x="1203134" y="4273"/>
                </a:moveTo>
                <a:lnTo>
                  <a:pt x="1213236" y="20976"/>
                </a:lnTo>
                <a:lnTo>
                  <a:pt x="1215649" y="23769"/>
                </a:lnTo>
                <a:lnTo>
                  <a:pt x="1169442" y="163605"/>
                </a:lnTo>
                <a:lnTo>
                  <a:pt x="1152188" y="158449"/>
                </a:lnTo>
                <a:close/>
                <a:moveTo>
                  <a:pt x="1137683" y="0"/>
                </a:moveTo>
                <a:lnTo>
                  <a:pt x="1104046" y="144062"/>
                </a:lnTo>
                <a:lnTo>
                  <a:pt x="1086767" y="138898"/>
                </a:lnTo>
                <a:lnTo>
                  <a:pt x="1117806" y="5966"/>
                </a:lnTo>
                <a:close/>
              </a:path>
            </a:pathLst>
          </a:custGeom>
          <a:solidFill>
            <a:srgbClr val="FFCA33"/>
          </a:solidFill>
          <a:ln>
            <a:noFill/>
          </a:ln>
        </p:spPr>
        <p:style>
          <a:lnRef idx="2">
            <a:srgbClr val="FFCA33">
              <a:shade val="50000"/>
            </a:srgbClr>
          </a:lnRef>
          <a:fillRef idx="1">
            <a:srgbClr val="FFCA33"/>
          </a:fillRef>
          <a:effectRef idx="0">
            <a:srgbClr val="FFCA33"/>
          </a:effectRef>
          <a:fontRef idx="minor">
            <a:srgbClr val="FFFFFF"/>
          </a:fontRef>
        </p:style>
        <p:txBody>
          <a:bodyPr rtlCol="0" anchor="ctr">
            <a:normAutofit/>
          </a:bodyPr>
          <a:p>
            <a:pPr algn="ctr"/>
            <a:endParaRPr lang="zh-CN" altLang="en-US" dirty="0">
              <a:latin typeface="Arial" panose="02080604020202020204" pitchFamily="34" charset="0"/>
              <a:ea typeface="微软雅黑" panose="020B0503020204020204" pitchFamily="34" charset="-122"/>
              <a:sym typeface="Arial" panose="02080604020202020204" pitchFamily="34" charset="0"/>
            </a:endParaRPr>
          </a:p>
        </p:txBody>
      </p:sp>
      <p:grpSp>
        <p:nvGrpSpPr>
          <p:cNvPr id="23" name="组合 22"/>
          <p:cNvGrpSpPr/>
          <p:nvPr/>
        </p:nvGrpSpPr>
        <p:grpSpPr>
          <a:xfrm>
            <a:off x="684530" y="1115060"/>
            <a:ext cx="2350770" cy="2250440"/>
            <a:chOff x="8450" y="1766"/>
            <a:chExt cx="3702" cy="3544"/>
          </a:xfrm>
        </p:grpSpPr>
        <p:sp>
          <p:nvSpPr>
            <p:cNvPr id="10" name="任意多边形 9"/>
            <p:cNvSpPr/>
            <p:nvPr>
              <p:custDataLst>
                <p:tags r:id="rId24"/>
              </p:custDataLst>
            </p:nvPr>
          </p:nvSpPr>
          <p:spPr>
            <a:xfrm>
              <a:off x="8450" y="1766"/>
              <a:ext cx="3703" cy="3544"/>
            </a:xfrm>
            <a:custGeom>
              <a:avLst/>
              <a:gdLst>
                <a:gd name="connsiteX0" fmla="*/ 961691 w 1844621"/>
                <a:gd name="connsiteY0" fmla="*/ 1643760 h 1765598"/>
                <a:gd name="connsiteX1" fmla="*/ 964657 w 1844621"/>
                <a:gd name="connsiteY1" fmla="*/ 1718060 h 1765598"/>
                <a:gd name="connsiteX2" fmla="*/ 948083 w 1844621"/>
                <a:gd name="connsiteY2" fmla="*/ 1717184 h 1765598"/>
                <a:gd name="connsiteX3" fmla="*/ 946614 w 1844621"/>
                <a:gd name="connsiteY3" fmla="*/ 1717353 h 1765598"/>
                <a:gd name="connsiteX4" fmla="*/ 943691 w 1844621"/>
                <a:gd name="connsiteY4" fmla="*/ 1644103 h 1765598"/>
                <a:gd name="connsiteX5" fmla="*/ 875350 w 1844621"/>
                <a:gd name="connsiteY5" fmla="*/ 1643169 h 1765598"/>
                <a:gd name="connsiteX6" fmla="*/ 893299 w 1844621"/>
                <a:gd name="connsiteY6" fmla="*/ 1644629 h 1765598"/>
                <a:gd name="connsiteX7" fmla="*/ 889341 w 1844621"/>
                <a:gd name="connsiteY7" fmla="*/ 1723945 h 1765598"/>
                <a:gd name="connsiteX8" fmla="*/ 871214 w 1844621"/>
                <a:gd name="connsiteY8" fmla="*/ 1726031 h 1765598"/>
                <a:gd name="connsiteX9" fmla="*/ 1029699 w 1844621"/>
                <a:gd name="connsiteY9" fmla="*/ 1636826 h 1765598"/>
                <a:gd name="connsiteX10" fmla="*/ 1040815 w 1844621"/>
                <a:gd name="connsiteY10" fmla="*/ 1722087 h 1765598"/>
                <a:gd name="connsiteX11" fmla="*/ 1022537 w 1844621"/>
                <a:gd name="connsiteY11" fmla="*/ 1721121 h 1765598"/>
                <a:gd name="connsiteX12" fmla="*/ 1011828 w 1844621"/>
                <a:gd name="connsiteY12" fmla="*/ 1638982 h 1765598"/>
                <a:gd name="connsiteX13" fmla="*/ 807350 w 1844621"/>
                <a:gd name="connsiteY13" fmla="*/ 1636115 h 1765598"/>
                <a:gd name="connsiteX14" fmla="*/ 822430 w 1844621"/>
                <a:gd name="connsiteY14" fmla="*/ 1638864 h 1765598"/>
                <a:gd name="connsiteX15" fmla="*/ 825110 w 1844621"/>
                <a:gd name="connsiteY15" fmla="*/ 1639083 h 1765598"/>
                <a:gd name="connsiteX16" fmla="*/ 811751 w 1844621"/>
                <a:gd name="connsiteY16" fmla="*/ 1734136 h 1765598"/>
                <a:gd name="connsiteX17" fmla="*/ 792774 w 1844621"/>
                <a:gd name="connsiteY17" fmla="*/ 1739833 h 1765598"/>
                <a:gd name="connsiteX18" fmla="*/ 1096827 w 1844621"/>
                <a:gd name="connsiteY18" fmla="*/ 1624033 h 1765598"/>
                <a:gd name="connsiteX19" fmla="*/ 1121385 w 1844621"/>
                <a:gd name="connsiteY19" fmla="*/ 1734155 h 1765598"/>
                <a:gd name="connsiteX20" fmla="*/ 1101928 w 1844621"/>
                <a:gd name="connsiteY20" fmla="*/ 1729603 h 1765598"/>
                <a:gd name="connsiteX21" fmla="*/ 1079265 w 1844621"/>
                <a:gd name="connsiteY21" fmla="*/ 1627978 h 1765598"/>
                <a:gd name="connsiteX22" fmla="*/ 740342 w 1844621"/>
                <a:gd name="connsiteY22" fmla="*/ 1622534 h 1765598"/>
                <a:gd name="connsiteX23" fmla="*/ 749046 w 1844621"/>
                <a:gd name="connsiteY23" fmla="*/ 1625484 h 1765598"/>
                <a:gd name="connsiteX24" fmla="*/ 757767 w 1844621"/>
                <a:gd name="connsiteY24" fmla="*/ 1627074 h 1765598"/>
                <a:gd name="connsiteX25" fmla="*/ 726815 w 1844621"/>
                <a:gd name="connsiteY25" fmla="*/ 1759631 h 1765598"/>
                <a:gd name="connsiteX26" fmla="*/ 706937 w 1844621"/>
                <a:gd name="connsiteY26" fmla="*/ 1765598 h 1765598"/>
                <a:gd name="connsiteX27" fmla="*/ 1162592 w 1844621"/>
                <a:gd name="connsiteY27" fmla="*/ 1605474 h 1765598"/>
                <a:gd name="connsiteX28" fmla="*/ 1211506 w 1844621"/>
                <a:gd name="connsiteY28" fmla="*/ 1758609 h 1765598"/>
                <a:gd name="connsiteX29" fmla="*/ 1193512 w 1844621"/>
                <a:gd name="connsiteY29" fmla="*/ 1751032 h 1765598"/>
                <a:gd name="connsiteX30" fmla="*/ 1189921 w 1844621"/>
                <a:gd name="connsiteY30" fmla="*/ 1750192 h 1765598"/>
                <a:gd name="connsiteX31" fmla="*/ 1145515 w 1844621"/>
                <a:gd name="connsiteY31" fmla="*/ 1611170 h 1765598"/>
                <a:gd name="connsiteX32" fmla="*/ 675637 w 1844621"/>
                <a:gd name="connsiteY32" fmla="*/ 1600604 h 1765598"/>
                <a:gd name="connsiteX33" fmla="*/ 692686 w 1844621"/>
                <a:gd name="connsiteY33" fmla="*/ 1606382 h 1765598"/>
                <a:gd name="connsiteX34" fmla="*/ 641486 w 1844621"/>
                <a:gd name="connsiteY34" fmla="*/ 1761326 h 1765598"/>
                <a:gd name="connsiteX35" fmla="*/ 631383 w 1844621"/>
                <a:gd name="connsiteY35" fmla="*/ 1744623 h 1765598"/>
                <a:gd name="connsiteX36" fmla="*/ 628970 w 1844621"/>
                <a:gd name="connsiteY36" fmla="*/ 1741831 h 1765598"/>
                <a:gd name="connsiteX37" fmla="*/ 1225916 w 1844621"/>
                <a:gd name="connsiteY37" fmla="*/ 1579868 h 1765598"/>
                <a:gd name="connsiteX38" fmla="*/ 1279540 w 1844621"/>
                <a:gd name="connsiteY38" fmla="*/ 1707080 h 1765598"/>
                <a:gd name="connsiteX39" fmla="*/ 1266966 w 1844621"/>
                <a:gd name="connsiteY39" fmla="*/ 1723591 h 1765598"/>
                <a:gd name="connsiteX40" fmla="*/ 1209837 w 1844621"/>
                <a:gd name="connsiteY40" fmla="*/ 1588066 h 1765598"/>
                <a:gd name="connsiteX41" fmla="*/ 610954 w 1844621"/>
                <a:gd name="connsiteY41" fmla="*/ 1578681 h 1765598"/>
                <a:gd name="connsiteX42" fmla="*/ 628059 w 1844621"/>
                <a:gd name="connsiteY42" fmla="*/ 1584478 h 1765598"/>
                <a:gd name="connsiteX43" fmla="*/ 582951 w 1844621"/>
                <a:gd name="connsiteY43" fmla="*/ 1688574 h 1765598"/>
                <a:gd name="connsiteX44" fmla="*/ 569886 w 1844621"/>
                <a:gd name="connsiteY44" fmla="*/ 1673454 h 1765598"/>
                <a:gd name="connsiteX45" fmla="*/ 1286670 w 1844621"/>
                <a:gd name="connsiteY45" fmla="*/ 1548893 h 1765598"/>
                <a:gd name="connsiteX46" fmla="*/ 1333269 w 1844621"/>
                <a:gd name="connsiteY46" fmla="*/ 1636531 h 1765598"/>
                <a:gd name="connsiteX47" fmla="*/ 1321264 w 1844621"/>
                <a:gd name="connsiteY47" fmla="*/ 1652294 h 1765598"/>
                <a:gd name="connsiteX48" fmla="*/ 1270632 w 1844621"/>
                <a:gd name="connsiteY48" fmla="*/ 1557070 h 1765598"/>
                <a:gd name="connsiteX49" fmla="*/ 551444 w 1844621"/>
                <a:gd name="connsiteY49" fmla="*/ 1545001 h 1765598"/>
                <a:gd name="connsiteX50" fmla="*/ 567074 w 1844621"/>
                <a:gd name="connsiteY50" fmla="*/ 1553937 h 1765598"/>
                <a:gd name="connsiteX51" fmla="*/ 524862 w 1844621"/>
                <a:gd name="connsiteY51" fmla="*/ 1631452 h 1765598"/>
                <a:gd name="connsiteX52" fmla="*/ 510642 w 1844621"/>
                <a:gd name="connsiteY52" fmla="*/ 1619926 h 1765598"/>
                <a:gd name="connsiteX53" fmla="*/ 1346034 w 1844621"/>
                <a:gd name="connsiteY53" fmla="*/ 1515267 h 1765598"/>
                <a:gd name="connsiteX54" fmla="*/ 1390051 w 1844621"/>
                <a:gd name="connsiteY54" fmla="*/ 1582679 h 1765598"/>
                <a:gd name="connsiteX55" fmla="*/ 1376613 w 1844621"/>
                <a:gd name="connsiteY55" fmla="*/ 1595021 h 1765598"/>
                <a:gd name="connsiteX56" fmla="*/ 1331552 w 1844621"/>
                <a:gd name="connsiteY56" fmla="*/ 1526010 h 1765598"/>
                <a:gd name="connsiteX57" fmla="*/ 1333983 w 1844621"/>
                <a:gd name="connsiteY57" fmla="*/ 1524770 h 1765598"/>
                <a:gd name="connsiteX58" fmla="*/ 492213 w 1844621"/>
                <a:gd name="connsiteY58" fmla="*/ 1511140 h 1765598"/>
                <a:gd name="connsiteX59" fmla="*/ 507877 w 1844621"/>
                <a:gd name="connsiteY59" fmla="*/ 1520095 h 1765598"/>
                <a:gd name="connsiteX60" fmla="*/ 465615 w 1844621"/>
                <a:gd name="connsiteY60" fmla="*/ 1583429 h 1765598"/>
                <a:gd name="connsiteX61" fmla="*/ 452723 w 1844621"/>
                <a:gd name="connsiteY61" fmla="*/ 1572979 h 1765598"/>
                <a:gd name="connsiteX62" fmla="*/ 451434 w 1844621"/>
                <a:gd name="connsiteY62" fmla="*/ 1572252 h 1765598"/>
                <a:gd name="connsiteX63" fmla="*/ 1399641 w 1844621"/>
                <a:gd name="connsiteY63" fmla="*/ 1472989 h 1765598"/>
                <a:gd name="connsiteX64" fmla="*/ 1447523 w 1844621"/>
                <a:gd name="connsiteY64" fmla="*/ 1533649 h 1765598"/>
                <a:gd name="connsiteX65" fmla="*/ 1433600 w 1844621"/>
                <a:gd name="connsiteY65" fmla="*/ 1542681 h 1765598"/>
                <a:gd name="connsiteX66" fmla="*/ 1432510 w 1844621"/>
                <a:gd name="connsiteY66" fmla="*/ 1543682 h 1765598"/>
                <a:gd name="connsiteX67" fmla="*/ 1385507 w 1844621"/>
                <a:gd name="connsiteY67" fmla="*/ 1484135 h 1765598"/>
                <a:gd name="connsiteX68" fmla="*/ 439084 w 1844621"/>
                <a:gd name="connsiteY68" fmla="*/ 1468240 h 1765598"/>
                <a:gd name="connsiteX69" fmla="*/ 452737 w 1844621"/>
                <a:gd name="connsiteY69" fmla="*/ 1479985 h 1765598"/>
                <a:gd name="connsiteX70" fmla="*/ 401226 w 1844621"/>
                <a:gd name="connsiteY70" fmla="*/ 1543921 h 1765598"/>
                <a:gd name="connsiteX71" fmla="*/ 385335 w 1844621"/>
                <a:gd name="connsiteY71" fmla="*/ 1534955 h 1765598"/>
                <a:gd name="connsiteX72" fmla="*/ 1452700 w 1844621"/>
                <a:gd name="connsiteY72" fmla="*/ 1430017 h 1765598"/>
                <a:gd name="connsiteX73" fmla="*/ 1511505 w 1844621"/>
                <a:gd name="connsiteY73" fmla="*/ 1492141 h 1765598"/>
                <a:gd name="connsiteX74" fmla="*/ 1496150 w 1844621"/>
                <a:gd name="connsiteY74" fmla="*/ 1502102 h 1765598"/>
                <a:gd name="connsiteX75" fmla="*/ 1439119 w 1844621"/>
                <a:gd name="connsiteY75" fmla="*/ 1441854 h 1765598"/>
                <a:gd name="connsiteX76" fmla="*/ 1449687 w 1844621"/>
                <a:gd name="connsiteY76" fmla="*/ 1433519 h 1765598"/>
                <a:gd name="connsiteX77" fmla="*/ 387391 w 1844621"/>
                <a:gd name="connsiteY77" fmla="*/ 1423768 h 1765598"/>
                <a:gd name="connsiteX78" fmla="*/ 401059 w 1844621"/>
                <a:gd name="connsiteY78" fmla="*/ 1435526 h 1765598"/>
                <a:gd name="connsiteX79" fmla="*/ 332463 w 1844621"/>
                <a:gd name="connsiteY79" fmla="*/ 1506560 h 1765598"/>
                <a:gd name="connsiteX80" fmla="*/ 313761 w 1844621"/>
                <a:gd name="connsiteY80" fmla="*/ 1500014 h 1765598"/>
                <a:gd name="connsiteX81" fmla="*/ 1497274 w 1844621"/>
                <a:gd name="connsiteY81" fmla="*/ 1378205 h 1765598"/>
                <a:gd name="connsiteX82" fmla="*/ 1583781 w 1844621"/>
                <a:gd name="connsiteY82" fmla="*/ 1454547 h 1765598"/>
                <a:gd name="connsiteX83" fmla="*/ 1565364 w 1844621"/>
                <a:gd name="connsiteY83" fmla="*/ 1462300 h 1765598"/>
                <a:gd name="connsiteX84" fmla="*/ 1485535 w 1844621"/>
                <a:gd name="connsiteY84" fmla="*/ 1391850 h 1765598"/>
                <a:gd name="connsiteX85" fmla="*/ 342078 w 1844621"/>
                <a:gd name="connsiteY85" fmla="*/ 1372754 h 1765598"/>
                <a:gd name="connsiteX86" fmla="*/ 353236 w 1844621"/>
                <a:gd name="connsiteY86" fmla="*/ 1386902 h 1765598"/>
                <a:gd name="connsiteX87" fmla="*/ 248764 w 1844621"/>
                <a:gd name="connsiteY87" fmla="*/ 1477262 h 1765598"/>
                <a:gd name="connsiteX88" fmla="*/ 229175 w 1844621"/>
                <a:gd name="connsiteY88" fmla="*/ 1470405 h 1765598"/>
                <a:gd name="connsiteX89" fmla="*/ 1541797 w 1844621"/>
                <a:gd name="connsiteY89" fmla="*/ 1326453 h 1765598"/>
                <a:gd name="connsiteX90" fmla="*/ 1671063 w 1844621"/>
                <a:gd name="connsiteY90" fmla="*/ 1421359 h 1765598"/>
                <a:gd name="connsiteX91" fmla="*/ 1652052 w 1844621"/>
                <a:gd name="connsiteY91" fmla="*/ 1425806 h 1765598"/>
                <a:gd name="connsiteX92" fmla="*/ 1648653 w 1844621"/>
                <a:gd name="connsiteY92" fmla="*/ 1427237 h 1765598"/>
                <a:gd name="connsiteX93" fmla="*/ 1530022 w 1844621"/>
                <a:gd name="connsiteY93" fmla="*/ 1340139 h 1765598"/>
                <a:gd name="connsiteX94" fmla="*/ 299862 w 1844621"/>
                <a:gd name="connsiteY94" fmla="*/ 1319225 h 1765598"/>
                <a:gd name="connsiteX95" fmla="*/ 311019 w 1844621"/>
                <a:gd name="connsiteY95" fmla="*/ 1333372 h 1765598"/>
                <a:gd name="connsiteX96" fmla="*/ 178732 w 1844621"/>
                <a:gd name="connsiteY96" fmla="*/ 1428480 h 1765598"/>
                <a:gd name="connsiteX97" fmla="*/ 180377 w 1844621"/>
                <a:gd name="connsiteY97" fmla="*/ 1409027 h 1765598"/>
                <a:gd name="connsiteX98" fmla="*/ 180067 w 1844621"/>
                <a:gd name="connsiteY98" fmla="*/ 1405352 h 1765598"/>
                <a:gd name="connsiteX99" fmla="*/ 1576542 w 1844621"/>
                <a:gd name="connsiteY99" fmla="*/ 1267609 h 1765598"/>
                <a:gd name="connsiteX100" fmla="*/ 1695816 w 1844621"/>
                <a:gd name="connsiteY100" fmla="*/ 1339681 h 1765598"/>
                <a:gd name="connsiteX101" fmla="*/ 1695348 w 1844621"/>
                <a:gd name="connsiteY101" fmla="*/ 1360430 h 1765598"/>
                <a:gd name="connsiteX102" fmla="*/ 1567606 w 1844621"/>
                <a:gd name="connsiteY102" fmla="*/ 1283241 h 1765598"/>
                <a:gd name="connsiteX103" fmla="*/ 263531 w 1844621"/>
                <a:gd name="connsiteY103" fmla="*/ 1261503 h 1765598"/>
                <a:gd name="connsiteX104" fmla="*/ 271723 w 1844621"/>
                <a:gd name="connsiteY104" fmla="*/ 1277570 h 1765598"/>
                <a:gd name="connsiteX105" fmla="*/ 174140 w 1844621"/>
                <a:gd name="connsiteY105" fmla="*/ 1335215 h 1765598"/>
                <a:gd name="connsiteX106" fmla="*/ 172457 w 1844621"/>
                <a:gd name="connsiteY106" fmla="*/ 1315303 h 1765598"/>
                <a:gd name="connsiteX107" fmla="*/ 1610398 w 1844621"/>
                <a:gd name="connsiteY107" fmla="*/ 1208387 h 1765598"/>
                <a:gd name="connsiteX108" fmla="*/ 1697816 w 1844621"/>
                <a:gd name="connsiteY108" fmla="*/ 1251024 h 1765598"/>
                <a:gd name="connsiteX109" fmla="*/ 1697369 w 1844621"/>
                <a:gd name="connsiteY109" fmla="*/ 1270832 h 1765598"/>
                <a:gd name="connsiteX110" fmla="*/ 1601446 w 1844621"/>
                <a:gd name="connsiteY110" fmla="*/ 1224047 h 1765598"/>
                <a:gd name="connsiteX111" fmla="*/ 232566 w 1844621"/>
                <a:gd name="connsiteY111" fmla="*/ 1200770 h 1765598"/>
                <a:gd name="connsiteX112" fmla="*/ 240745 w 1844621"/>
                <a:gd name="connsiteY112" fmla="*/ 1216812 h 1765598"/>
                <a:gd name="connsiteX113" fmla="*/ 160720 w 1844621"/>
                <a:gd name="connsiteY113" fmla="*/ 1254859 h 1765598"/>
                <a:gd name="connsiteX114" fmla="*/ 155991 w 1844621"/>
                <a:gd name="connsiteY114" fmla="*/ 1237178 h 1765598"/>
                <a:gd name="connsiteX115" fmla="*/ 1634958 w 1844621"/>
                <a:gd name="connsiteY115" fmla="*/ 1144690 h 1765598"/>
                <a:gd name="connsiteX116" fmla="*/ 1712099 w 1844621"/>
                <a:gd name="connsiteY116" fmla="*/ 1174082 h 1765598"/>
                <a:gd name="connsiteX117" fmla="*/ 1708482 w 1844621"/>
                <a:gd name="connsiteY117" fmla="*/ 1191966 h 1765598"/>
                <a:gd name="connsiteX118" fmla="*/ 1629176 w 1844621"/>
                <a:gd name="connsiteY118" fmla="*/ 1161750 h 1765598"/>
                <a:gd name="connsiteX119" fmla="*/ 204756 w 1844621"/>
                <a:gd name="connsiteY119" fmla="*/ 1138431 h 1765598"/>
                <a:gd name="connsiteX120" fmla="*/ 210455 w 1844621"/>
                <a:gd name="connsiteY120" fmla="*/ 1155515 h 1765598"/>
                <a:gd name="connsiteX121" fmla="*/ 141015 w 1844621"/>
                <a:gd name="connsiteY121" fmla="*/ 1181182 h 1765598"/>
                <a:gd name="connsiteX122" fmla="*/ 136727 w 1844621"/>
                <a:gd name="connsiteY122" fmla="*/ 1165150 h 1765598"/>
                <a:gd name="connsiteX123" fmla="*/ 136112 w 1844621"/>
                <a:gd name="connsiteY123" fmla="*/ 1163804 h 1765598"/>
                <a:gd name="connsiteX124" fmla="*/ 1656844 w 1844621"/>
                <a:gd name="connsiteY124" fmla="*/ 1080115 h 1765598"/>
                <a:gd name="connsiteX125" fmla="*/ 1729776 w 1844621"/>
                <a:gd name="connsiteY125" fmla="*/ 1100634 h 1765598"/>
                <a:gd name="connsiteX126" fmla="*/ 1723821 w 1844621"/>
                <a:gd name="connsiteY126" fmla="*/ 1116126 h 1765598"/>
                <a:gd name="connsiteX127" fmla="*/ 1723528 w 1844621"/>
                <a:gd name="connsiteY127" fmla="*/ 1117576 h 1765598"/>
                <a:gd name="connsiteX128" fmla="*/ 1651058 w 1844621"/>
                <a:gd name="connsiteY128" fmla="*/ 1097186 h 1765598"/>
                <a:gd name="connsiteX129" fmla="*/ 184625 w 1844621"/>
                <a:gd name="connsiteY129" fmla="*/ 1073110 h 1765598"/>
                <a:gd name="connsiteX130" fmla="*/ 188043 w 1844621"/>
                <a:gd name="connsiteY130" fmla="*/ 1088326 h 1765598"/>
                <a:gd name="connsiteX131" fmla="*/ 188810 w 1844621"/>
                <a:gd name="connsiteY131" fmla="*/ 1090624 h 1765598"/>
                <a:gd name="connsiteX132" fmla="*/ 112145 w 1844621"/>
                <a:gd name="connsiteY132" fmla="*/ 1111372 h 1765598"/>
                <a:gd name="connsiteX133" fmla="*/ 104560 w 1844621"/>
                <a:gd name="connsiteY133" fmla="*/ 1094778 h 1765598"/>
                <a:gd name="connsiteX134" fmla="*/ 1672722 w 1844621"/>
                <a:gd name="connsiteY134" fmla="*/ 1013691 h 1765598"/>
                <a:gd name="connsiteX135" fmla="*/ 1757141 w 1844621"/>
                <a:gd name="connsiteY135" fmla="*/ 1029446 h 1765598"/>
                <a:gd name="connsiteX136" fmla="*/ 1750574 w 1844621"/>
                <a:gd name="connsiteY136" fmla="*/ 1046531 h 1765598"/>
                <a:gd name="connsiteX137" fmla="*/ 1669493 w 1844621"/>
                <a:gd name="connsiteY137" fmla="*/ 1031399 h 1765598"/>
                <a:gd name="connsiteX138" fmla="*/ 170225 w 1844621"/>
                <a:gd name="connsiteY138" fmla="*/ 1006273 h 1765598"/>
                <a:gd name="connsiteX139" fmla="*/ 170936 w 1844621"/>
                <a:gd name="connsiteY139" fmla="*/ 1012170 h 1765598"/>
                <a:gd name="connsiteX140" fmla="*/ 173584 w 1844621"/>
                <a:gd name="connsiteY140" fmla="*/ 1023958 h 1765598"/>
                <a:gd name="connsiteX141" fmla="*/ 78475 w 1844621"/>
                <a:gd name="connsiteY141" fmla="*/ 1040728 h 1765598"/>
                <a:gd name="connsiteX142" fmla="*/ 67193 w 1844621"/>
                <a:gd name="connsiteY142" fmla="*/ 1024440 h 1765598"/>
                <a:gd name="connsiteX143" fmla="*/ 1681368 w 1844621"/>
                <a:gd name="connsiteY143" fmla="*/ 945892 h 1765598"/>
                <a:gd name="connsiteX144" fmla="*/ 1793516 w 1844621"/>
                <a:gd name="connsiteY144" fmla="*/ 956550 h 1765598"/>
                <a:gd name="connsiteX145" fmla="*/ 1783173 w 1844621"/>
                <a:gd name="connsiteY145" fmla="*/ 973649 h 1765598"/>
                <a:gd name="connsiteX146" fmla="*/ 1679909 w 1844621"/>
                <a:gd name="connsiteY146" fmla="*/ 963835 h 1765598"/>
                <a:gd name="connsiteX147" fmla="*/ 162034 w 1844621"/>
                <a:gd name="connsiteY147" fmla="*/ 938372 h 1765598"/>
                <a:gd name="connsiteX148" fmla="*/ 164191 w 1844621"/>
                <a:gd name="connsiteY148" fmla="*/ 956254 h 1765598"/>
                <a:gd name="connsiteX149" fmla="*/ 27981 w 1844621"/>
                <a:gd name="connsiteY149" fmla="*/ 967828 h 1765598"/>
                <a:gd name="connsiteX150" fmla="*/ 16164 w 1844621"/>
                <a:gd name="connsiteY150" fmla="*/ 950767 h 1765598"/>
                <a:gd name="connsiteX151" fmla="*/ 1683923 w 1844621"/>
                <a:gd name="connsiteY151" fmla="*/ 877596 h 1765598"/>
                <a:gd name="connsiteX152" fmla="*/ 1844621 w 1844621"/>
                <a:gd name="connsiteY152" fmla="*/ 878397 h 1765598"/>
                <a:gd name="connsiteX153" fmla="*/ 1831855 w 1844621"/>
                <a:gd name="connsiteY153" fmla="*/ 893168 h 1765598"/>
                <a:gd name="connsiteX154" fmla="*/ 1829946 w 1844621"/>
                <a:gd name="connsiteY154" fmla="*/ 896325 h 1765598"/>
                <a:gd name="connsiteX155" fmla="*/ 1684266 w 1844621"/>
                <a:gd name="connsiteY155" fmla="*/ 895598 h 1765598"/>
                <a:gd name="connsiteX156" fmla="*/ 14676 w 1844621"/>
                <a:gd name="connsiteY156" fmla="*/ 869273 h 1765598"/>
                <a:gd name="connsiteX157" fmla="*/ 160356 w 1844621"/>
                <a:gd name="connsiteY157" fmla="*/ 869999 h 1765598"/>
                <a:gd name="connsiteX158" fmla="*/ 160699 w 1844621"/>
                <a:gd name="connsiteY158" fmla="*/ 888001 h 1765598"/>
                <a:gd name="connsiteX159" fmla="*/ 0 w 1844621"/>
                <a:gd name="connsiteY159" fmla="*/ 887200 h 1765598"/>
                <a:gd name="connsiteX160" fmla="*/ 12766 w 1844621"/>
                <a:gd name="connsiteY160" fmla="*/ 872429 h 1765598"/>
                <a:gd name="connsiteX161" fmla="*/ 1816638 w 1844621"/>
                <a:gd name="connsiteY161" fmla="*/ 797770 h 1765598"/>
                <a:gd name="connsiteX162" fmla="*/ 1828455 w 1844621"/>
                <a:gd name="connsiteY162" fmla="*/ 814831 h 1765598"/>
                <a:gd name="connsiteX163" fmla="*/ 1682588 w 1844621"/>
                <a:gd name="connsiteY163" fmla="*/ 827227 h 1765598"/>
                <a:gd name="connsiteX164" fmla="*/ 1680430 w 1844621"/>
                <a:gd name="connsiteY164" fmla="*/ 809345 h 1765598"/>
                <a:gd name="connsiteX165" fmla="*/ 61447 w 1844621"/>
                <a:gd name="connsiteY165" fmla="*/ 791950 h 1765598"/>
                <a:gd name="connsiteX166" fmla="*/ 164713 w 1844621"/>
                <a:gd name="connsiteY166" fmla="*/ 801763 h 1765598"/>
                <a:gd name="connsiteX167" fmla="*/ 163253 w 1844621"/>
                <a:gd name="connsiteY167" fmla="*/ 819705 h 1765598"/>
                <a:gd name="connsiteX168" fmla="*/ 51105 w 1844621"/>
                <a:gd name="connsiteY168" fmla="*/ 809048 h 1765598"/>
                <a:gd name="connsiteX169" fmla="*/ 1766145 w 1844621"/>
                <a:gd name="connsiteY169" fmla="*/ 724870 h 1765598"/>
                <a:gd name="connsiteX170" fmla="*/ 1777427 w 1844621"/>
                <a:gd name="connsiteY170" fmla="*/ 741158 h 1765598"/>
                <a:gd name="connsiteX171" fmla="*/ 1674396 w 1844621"/>
                <a:gd name="connsiteY171" fmla="*/ 759325 h 1765598"/>
                <a:gd name="connsiteX172" fmla="*/ 1673685 w 1844621"/>
                <a:gd name="connsiteY172" fmla="*/ 753429 h 1765598"/>
                <a:gd name="connsiteX173" fmla="*/ 1670588 w 1844621"/>
                <a:gd name="connsiteY173" fmla="*/ 741719 h 1765598"/>
                <a:gd name="connsiteX174" fmla="*/ 94047 w 1844621"/>
                <a:gd name="connsiteY174" fmla="*/ 719066 h 1765598"/>
                <a:gd name="connsiteX175" fmla="*/ 175129 w 1844621"/>
                <a:gd name="connsiteY175" fmla="*/ 734198 h 1765598"/>
                <a:gd name="connsiteX176" fmla="*/ 171900 w 1844621"/>
                <a:gd name="connsiteY176" fmla="*/ 751906 h 1765598"/>
                <a:gd name="connsiteX177" fmla="*/ 87480 w 1844621"/>
                <a:gd name="connsiteY177" fmla="*/ 736151 h 1765598"/>
                <a:gd name="connsiteX178" fmla="*/ 1732475 w 1844621"/>
                <a:gd name="connsiteY178" fmla="*/ 654227 h 1765598"/>
                <a:gd name="connsiteX179" fmla="*/ 1740061 w 1844621"/>
                <a:gd name="connsiteY179" fmla="*/ 670822 h 1765598"/>
                <a:gd name="connsiteX180" fmla="*/ 1657733 w 1844621"/>
                <a:gd name="connsiteY180" fmla="*/ 693102 h 1765598"/>
                <a:gd name="connsiteX181" fmla="*/ 1653131 w 1844621"/>
                <a:gd name="connsiteY181" fmla="*/ 675699 h 1765598"/>
                <a:gd name="connsiteX182" fmla="*/ 121093 w 1844621"/>
                <a:gd name="connsiteY182" fmla="*/ 648021 h 1765598"/>
                <a:gd name="connsiteX183" fmla="*/ 193564 w 1844621"/>
                <a:gd name="connsiteY183" fmla="*/ 668412 h 1765598"/>
                <a:gd name="connsiteX184" fmla="*/ 187778 w 1844621"/>
                <a:gd name="connsiteY184" fmla="*/ 685483 h 1765598"/>
                <a:gd name="connsiteX185" fmla="*/ 114844 w 1844621"/>
                <a:gd name="connsiteY185" fmla="*/ 664963 h 1765598"/>
                <a:gd name="connsiteX186" fmla="*/ 120799 w 1844621"/>
                <a:gd name="connsiteY186" fmla="*/ 649471 h 1765598"/>
                <a:gd name="connsiteX187" fmla="*/ 1703605 w 1844621"/>
                <a:gd name="connsiteY187" fmla="*/ 584417 h 1765598"/>
                <a:gd name="connsiteX188" fmla="*/ 1707892 w 1844621"/>
                <a:gd name="connsiteY188" fmla="*/ 600448 h 1765598"/>
                <a:gd name="connsiteX189" fmla="*/ 1708508 w 1844621"/>
                <a:gd name="connsiteY189" fmla="*/ 601796 h 1765598"/>
                <a:gd name="connsiteX190" fmla="*/ 1640259 w 1844621"/>
                <a:gd name="connsiteY190" fmla="*/ 627022 h 1765598"/>
                <a:gd name="connsiteX191" fmla="*/ 1639049 w 1844621"/>
                <a:gd name="connsiteY191" fmla="*/ 622444 h 1765598"/>
                <a:gd name="connsiteX192" fmla="*/ 1633440 w 1844621"/>
                <a:gd name="connsiteY192" fmla="*/ 610352 h 1765598"/>
                <a:gd name="connsiteX193" fmla="*/ 136138 w 1844621"/>
                <a:gd name="connsiteY193" fmla="*/ 573632 h 1765598"/>
                <a:gd name="connsiteX194" fmla="*/ 215446 w 1844621"/>
                <a:gd name="connsiteY194" fmla="*/ 603848 h 1765598"/>
                <a:gd name="connsiteX195" fmla="*/ 209665 w 1844621"/>
                <a:gd name="connsiteY195" fmla="*/ 620908 h 1765598"/>
                <a:gd name="connsiteX196" fmla="*/ 132521 w 1844621"/>
                <a:gd name="connsiteY196" fmla="*/ 591516 h 1765598"/>
                <a:gd name="connsiteX197" fmla="*/ 1683900 w 1844621"/>
                <a:gd name="connsiteY197" fmla="*/ 510741 h 1765598"/>
                <a:gd name="connsiteX198" fmla="*/ 1688629 w 1844621"/>
                <a:gd name="connsiteY198" fmla="*/ 528423 h 1765598"/>
                <a:gd name="connsiteX199" fmla="*/ 1612275 w 1844621"/>
                <a:gd name="connsiteY199" fmla="*/ 564725 h 1765598"/>
                <a:gd name="connsiteX200" fmla="*/ 1604700 w 1844621"/>
                <a:gd name="connsiteY200" fmla="*/ 548396 h 1765598"/>
                <a:gd name="connsiteX201" fmla="*/ 147252 w 1844621"/>
                <a:gd name="connsiteY201" fmla="*/ 494765 h 1765598"/>
                <a:gd name="connsiteX202" fmla="*/ 243177 w 1844621"/>
                <a:gd name="connsiteY202" fmla="*/ 541551 h 1765598"/>
                <a:gd name="connsiteX203" fmla="*/ 234224 w 1844621"/>
                <a:gd name="connsiteY203" fmla="*/ 557210 h 1765598"/>
                <a:gd name="connsiteX204" fmla="*/ 146805 w 1844621"/>
                <a:gd name="connsiteY204" fmla="*/ 514573 h 1765598"/>
                <a:gd name="connsiteX205" fmla="*/ 1670480 w 1844621"/>
                <a:gd name="connsiteY205" fmla="*/ 430384 h 1765598"/>
                <a:gd name="connsiteX206" fmla="*/ 1672163 w 1844621"/>
                <a:gd name="connsiteY206" fmla="*/ 450296 h 1765598"/>
                <a:gd name="connsiteX207" fmla="*/ 1583450 w 1844621"/>
                <a:gd name="connsiteY207" fmla="*/ 502701 h 1765598"/>
                <a:gd name="connsiteX208" fmla="*/ 1573155 w 1844621"/>
                <a:gd name="connsiteY208" fmla="*/ 487877 h 1765598"/>
                <a:gd name="connsiteX209" fmla="*/ 149273 w 1844621"/>
                <a:gd name="connsiteY209" fmla="*/ 405169 h 1765598"/>
                <a:gd name="connsiteX210" fmla="*/ 277016 w 1844621"/>
                <a:gd name="connsiteY210" fmla="*/ 482359 h 1765598"/>
                <a:gd name="connsiteX211" fmla="*/ 268080 w 1844621"/>
                <a:gd name="connsiteY211" fmla="*/ 497989 h 1765598"/>
                <a:gd name="connsiteX212" fmla="*/ 148805 w 1844621"/>
                <a:gd name="connsiteY212" fmla="*/ 425916 h 1765598"/>
                <a:gd name="connsiteX213" fmla="*/ 195968 w 1844621"/>
                <a:gd name="connsiteY213" fmla="*/ 338361 h 1765598"/>
                <a:gd name="connsiteX214" fmla="*/ 314600 w 1844621"/>
                <a:gd name="connsiteY214" fmla="*/ 425459 h 1765598"/>
                <a:gd name="connsiteX215" fmla="*/ 302826 w 1844621"/>
                <a:gd name="connsiteY215" fmla="*/ 439145 h 1765598"/>
                <a:gd name="connsiteX216" fmla="*/ 173559 w 1844621"/>
                <a:gd name="connsiteY216" fmla="*/ 344239 h 1765598"/>
                <a:gd name="connsiteX217" fmla="*/ 192568 w 1844621"/>
                <a:gd name="connsiteY217" fmla="*/ 339792 h 1765598"/>
                <a:gd name="connsiteX218" fmla="*/ 1665887 w 1844621"/>
                <a:gd name="connsiteY218" fmla="*/ 337121 h 1765598"/>
                <a:gd name="connsiteX219" fmla="*/ 1664242 w 1844621"/>
                <a:gd name="connsiteY219" fmla="*/ 356571 h 1765598"/>
                <a:gd name="connsiteX220" fmla="*/ 1664553 w 1844621"/>
                <a:gd name="connsiteY220" fmla="*/ 360248 h 1765598"/>
                <a:gd name="connsiteX221" fmla="*/ 1544474 w 1844621"/>
                <a:gd name="connsiteY221" fmla="*/ 446578 h 1765598"/>
                <a:gd name="connsiteX222" fmla="*/ 1534206 w 1844621"/>
                <a:gd name="connsiteY222" fmla="*/ 431793 h 1765598"/>
                <a:gd name="connsiteX223" fmla="*/ 279257 w 1844621"/>
                <a:gd name="connsiteY223" fmla="*/ 303297 h 1765598"/>
                <a:gd name="connsiteX224" fmla="*/ 359087 w 1844621"/>
                <a:gd name="connsiteY224" fmla="*/ 373748 h 1765598"/>
                <a:gd name="connsiteX225" fmla="*/ 347347 w 1844621"/>
                <a:gd name="connsiteY225" fmla="*/ 387394 h 1765598"/>
                <a:gd name="connsiteX226" fmla="*/ 260839 w 1844621"/>
                <a:gd name="connsiteY226" fmla="*/ 311051 h 1765598"/>
                <a:gd name="connsiteX227" fmla="*/ 1595859 w 1844621"/>
                <a:gd name="connsiteY227" fmla="*/ 288337 h 1765598"/>
                <a:gd name="connsiteX228" fmla="*/ 1615448 w 1844621"/>
                <a:gd name="connsiteY228" fmla="*/ 295194 h 1765598"/>
                <a:gd name="connsiteX229" fmla="*/ 1504459 w 1844621"/>
                <a:gd name="connsiteY229" fmla="*/ 391189 h 1765598"/>
                <a:gd name="connsiteX230" fmla="*/ 1491819 w 1844621"/>
                <a:gd name="connsiteY230" fmla="*/ 378322 h 1765598"/>
                <a:gd name="connsiteX231" fmla="*/ 348471 w 1844621"/>
                <a:gd name="connsiteY231" fmla="*/ 263494 h 1765598"/>
                <a:gd name="connsiteX232" fmla="*/ 405504 w 1844621"/>
                <a:gd name="connsiteY232" fmla="*/ 323744 h 1765598"/>
                <a:gd name="connsiteX233" fmla="*/ 394934 w 1844621"/>
                <a:gd name="connsiteY233" fmla="*/ 332080 h 1765598"/>
                <a:gd name="connsiteX234" fmla="*/ 391923 w 1844621"/>
                <a:gd name="connsiteY234" fmla="*/ 335581 h 1765598"/>
                <a:gd name="connsiteX235" fmla="*/ 333116 w 1844621"/>
                <a:gd name="connsiteY235" fmla="*/ 273456 h 1765598"/>
                <a:gd name="connsiteX236" fmla="*/ 1512159 w 1844621"/>
                <a:gd name="connsiteY236" fmla="*/ 259039 h 1765598"/>
                <a:gd name="connsiteX237" fmla="*/ 1530860 w 1844621"/>
                <a:gd name="connsiteY237" fmla="*/ 265585 h 1765598"/>
                <a:gd name="connsiteX238" fmla="*/ 1456606 w 1844621"/>
                <a:gd name="connsiteY238" fmla="*/ 342477 h 1765598"/>
                <a:gd name="connsiteX239" fmla="*/ 1443988 w 1844621"/>
                <a:gd name="connsiteY239" fmla="*/ 329632 h 1765598"/>
                <a:gd name="connsiteX240" fmla="*/ 412110 w 1844621"/>
                <a:gd name="connsiteY240" fmla="*/ 221916 h 1765598"/>
                <a:gd name="connsiteX241" fmla="*/ 459114 w 1844621"/>
                <a:gd name="connsiteY241" fmla="*/ 281464 h 1765598"/>
                <a:gd name="connsiteX242" fmla="*/ 444980 w 1844621"/>
                <a:gd name="connsiteY242" fmla="*/ 292610 h 1765598"/>
                <a:gd name="connsiteX243" fmla="*/ 397097 w 1844621"/>
                <a:gd name="connsiteY243" fmla="*/ 231949 h 1765598"/>
                <a:gd name="connsiteX244" fmla="*/ 411019 w 1844621"/>
                <a:gd name="connsiteY244" fmla="*/ 222917 h 1765598"/>
                <a:gd name="connsiteX245" fmla="*/ 1443396 w 1844621"/>
                <a:gd name="connsiteY245" fmla="*/ 221678 h 1765598"/>
                <a:gd name="connsiteX246" fmla="*/ 1459286 w 1844621"/>
                <a:gd name="connsiteY246" fmla="*/ 230644 h 1765598"/>
                <a:gd name="connsiteX247" fmla="*/ 1406897 w 1844621"/>
                <a:gd name="connsiteY247" fmla="*/ 295670 h 1765598"/>
                <a:gd name="connsiteX248" fmla="*/ 1392300 w 1844621"/>
                <a:gd name="connsiteY248" fmla="*/ 285098 h 1765598"/>
                <a:gd name="connsiteX249" fmla="*/ 1379005 w 1844621"/>
                <a:gd name="connsiteY249" fmla="*/ 182170 h 1765598"/>
                <a:gd name="connsiteX250" fmla="*/ 1391896 w 1844621"/>
                <a:gd name="connsiteY250" fmla="*/ 192619 h 1765598"/>
                <a:gd name="connsiteX251" fmla="*/ 1393186 w 1844621"/>
                <a:gd name="connsiteY251" fmla="*/ 193347 h 1765598"/>
                <a:gd name="connsiteX252" fmla="*/ 1351622 w 1844621"/>
                <a:gd name="connsiteY252" fmla="*/ 255636 h 1765598"/>
                <a:gd name="connsiteX253" fmla="*/ 1337034 w 1844621"/>
                <a:gd name="connsiteY253" fmla="*/ 245070 h 1765598"/>
                <a:gd name="connsiteX254" fmla="*/ 468008 w 1844621"/>
                <a:gd name="connsiteY254" fmla="*/ 170577 h 1765598"/>
                <a:gd name="connsiteX255" fmla="*/ 513069 w 1844621"/>
                <a:gd name="connsiteY255" fmla="*/ 239589 h 1765598"/>
                <a:gd name="connsiteX256" fmla="*/ 510638 w 1844621"/>
                <a:gd name="connsiteY256" fmla="*/ 240828 h 1765598"/>
                <a:gd name="connsiteX257" fmla="*/ 498586 w 1844621"/>
                <a:gd name="connsiteY257" fmla="*/ 250333 h 1765598"/>
                <a:gd name="connsiteX258" fmla="*/ 454568 w 1844621"/>
                <a:gd name="connsiteY258" fmla="*/ 182920 h 1765598"/>
                <a:gd name="connsiteX259" fmla="*/ 1319759 w 1844621"/>
                <a:gd name="connsiteY259" fmla="*/ 134146 h 1765598"/>
                <a:gd name="connsiteX260" fmla="*/ 1333978 w 1844621"/>
                <a:gd name="connsiteY260" fmla="*/ 145672 h 1765598"/>
                <a:gd name="connsiteX261" fmla="*/ 1294036 w 1844621"/>
                <a:gd name="connsiteY261" fmla="*/ 219016 h 1765598"/>
                <a:gd name="connsiteX262" fmla="*/ 1277891 w 1844621"/>
                <a:gd name="connsiteY262" fmla="*/ 211027 h 1765598"/>
                <a:gd name="connsiteX263" fmla="*/ 523355 w 1844621"/>
                <a:gd name="connsiteY263" fmla="*/ 113305 h 1765598"/>
                <a:gd name="connsiteX264" fmla="*/ 573987 w 1844621"/>
                <a:gd name="connsiteY264" fmla="*/ 208530 h 1765598"/>
                <a:gd name="connsiteX265" fmla="*/ 557949 w 1844621"/>
                <a:gd name="connsiteY265" fmla="*/ 216707 h 1765598"/>
                <a:gd name="connsiteX266" fmla="*/ 511350 w 1844621"/>
                <a:gd name="connsiteY266" fmla="*/ 129068 h 1765598"/>
                <a:gd name="connsiteX267" fmla="*/ 1261668 w 1844621"/>
                <a:gd name="connsiteY267" fmla="*/ 77024 h 1765598"/>
                <a:gd name="connsiteX268" fmla="*/ 1274734 w 1844621"/>
                <a:gd name="connsiteY268" fmla="*/ 92144 h 1765598"/>
                <a:gd name="connsiteX269" fmla="*/ 1232872 w 1844621"/>
                <a:gd name="connsiteY269" fmla="*/ 188750 h 1765598"/>
                <a:gd name="connsiteX270" fmla="*/ 1216718 w 1844621"/>
                <a:gd name="connsiteY270" fmla="*/ 180757 h 1765598"/>
                <a:gd name="connsiteX271" fmla="*/ 879964 w 1844621"/>
                <a:gd name="connsiteY271" fmla="*/ 47539 h 1765598"/>
                <a:gd name="connsiteX272" fmla="*/ 896536 w 1844621"/>
                <a:gd name="connsiteY272" fmla="*/ 48415 h 1765598"/>
                <a:gd name="connsiteX273" fmla="*/ 898006 w 1844621"/>
                <a:gd name="connsiteY273" fmla="*/ 48246 h 1765598"/>
                <a:gd name="connsiteX274" fmla="*/ 900930 w 1844621"/>
                <a:gd name="connsiteY274" fmla="*/ 121496 h 1765598"/>
                <a:gd name="connsiteX275" fmla="*/ 882930 w 1844621"/>
                <a:gd name="connsiteY275" fmla="*/ 121839 h 1765598"/>
                <a:gd name="connsiteX276" fmla="*/ 803804 w 1844621"/>
                <a:gd name="connsiteY276" fmla="*/ 43511 h 1765598"/>
                <a:gd name="connsiteX277" fmla="*/ 822082 w 1844621"/>
                <a:gd name="connsiteY277" fmla="*/ 44478 h 1765598"/>
                <a:gd name="connsiteX278" fmla="*/ 832792 w 1844621"/>
                <a:gd name="connsiteY278" fmla="*/ 126618 h 1765598"/>
                <a:gd name="connsiteX279" fmla="*/ 814920 w 1844621"/>
                <a:gd name="connsiteY279" fmla="*/ 128774 h 1765598"/>
                <a:gd name="connsiteX280" fmla="*/ 577653 w 1844621"/>
                <a:gd name="connsiteY280" fmla="*/ 42008 h 1765598"/>
                <a:gd name="connsiteX281" fmla="*/ 634782 w 1844621"/>
                <a:gd name="connsiteY281" fmla="*/ 177534 h 1765598"/>
                <a:gd name="connsiteX282" fmla="*/ 618704 w 1844621"/>
                <a:gd name="connsiteY282" fmla="*/ 185731 h 1765598"/>
                <a:gd name="connsiteX283" fmla="*/ 565079 w 1844621"/>
                <a:gd name="connsiteY283" fmla="*/ 58518 h 1765598"/>
                <a:gd name="connsiteX284" fmla="*/ 973404 w 1844621"/>
                <a:gd name="connsiteY284" fmla="*/ 39567 h 1765598"/>
                <a:gd name="connsiteX285" fmla="*/ 969228 w 1844621"/>
                <a:gd name="connsiteY285" fmla="*/ 123258 h 1765598"/>
                <a:gd name="connsiteX286" fmla="*/ 951312 w 1844621"/>
                <a:gd name="connsiteY286" fmla="*/ 121130 h 1765598"/>
                <a:gd name="connsiteX287" fmla="*/ 955278 w 1844621"/>
                <a:gd name="connsiteY287" fmla="*/ 41654 h 1765598"/>
                <a:gd name="connsiteX288" fmla="*/ 723233 w 1844621"/>
                <a:gd name="connsiteY288" fmla="*/ 31443 h 1765598"/>
                <a:gd name="connsiteX289" fmla="*/ 742691 w 1844621"/>
                <a:gd name="connsiteY289" fmla="*/ 35995 h 1765598"/>
                <a:gd name="connsiteX290" fmla="*/ 765354 w 1844621"/>
                <a:gd name="connsiteY290" fmla="*/ 137622 h 1765598"/>
                <a:gd name="connsiteX291" fmla="*/ 747791 w 1844621"/>
                <a:gd name="connsiteY291" fmla="*/ 141567 h 1765598"/>
                <a:gd name="connsiteX292" fmla="*/ 1051847 w 1844621"/>
                <a:gd name="connsiteY292" fmla="*/ 25765 h 1765598"/>
                <a:gd name="connsiteX293" fmla="*/ 1037014 w 1844621"/>
                <a:gd name="connsiteY293" fmla="*/ 131308 h 1765598"/>
                <a:gd name="connsiteX294" fmla="*/ 1019135 w 1844621"/>
                <a:gd name="connsiteY294" fmla="*/ 129184 h 1765598"/>
                <a:gd name="connsiteX295" fmla="*/ 1032869 w 1844621"/>
                <a:gd name="connsiteY295" fmla="*/ 31462 h 1765598"/>
                <a:gd name="connsiteX296" fmla="*/ 633115 w 1844621"/>
                <a:gd name="connsiteY296" fmla="*/ 6990 h 1765598"/>
                <a:gd name="connsiteX297" fmla="*/ 651107 w 1844621"/>
                <a:gd name="connsiteY297" fmla="*/ 14566 h 1765598"/>
                <a:gd name="connsiteX298" fmla="*/ 654699 w 1844621"/>
                <a:gd name="connsiteY298" fmla="*/ 15406 h 1765598"/>
                <a:gd name="connsiteX299" fmla="*/ 699105 w 1844621"/>
                <a:gd name="connsiteY299" fmla="*/ 154429 h 1765598"/>
                <a:gd name="connsiteX300" fmla="*/ 682029 w 1844621"/>
                <a:gd name="connsiteY300" fmla="*/ 160125 h 1765598"/>
                <a:gd name="connsiteX301" fmla="*/ 1203134 w 1844621"/>
                <a:gd name="connsiteY301" fmla="*/ 4273 h 1765598"/>
                <a:gd name="connsiteX302" fmla="*/ 1213236 w 1844621"/>
                <a:gd name="connsiteY302" fmla="*/ 20976 h 1765598"/>
                <a:gd name="connsiteX303" fmla="*/ 1215649 w 1844621"/>
                <a:gd name="connsiteY303" fmla="*/ 23769 h 1765598"/>
                <a:gd name="connsiteX304" fmla="*/ 1169442 w 1844621"/>
                <a:gd name="connsiteY304" fmla="*/ 163605 h 1765598"/>
                <a:gd name="connsiteX305" fmla="*/ 1152188 w 1844621"/>
                <a:gd name="connsiteY305" fmla="*/ 158449 h 1765598"/>
                <a:gd name="connsiteX306" fmla="*/ 1137683 w 1844621"/>
                <a:gd name="connsiteY306" fmla="*/ 0 h 1765598"/>
                <a:gd name="connsiteX307" fmla="*/ 1104046 w 1844621"/>
                <a:gd name="connsiteY307" fmla="*/ 144062 h 1765598"/>
                <a:gd name="connsiteX308" fmla="*/ 1086767 w 1844621"/>
                <a:gd name="connsiteY308" fmla="*/ 138898 h 1765598"/>
                <a:gd name="connsiteX309" fmla="*/ 1117806 w 1844621"/>
                <a:gd name="connsiteY309" fmla="*/ 5966 h 17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1844621" h="1765598">
                  <a:moveTo>
                    <a:pt x="961691" y="1643760"/>
                  </a:moveTo>
                  <a:lnTo>
                    <a:pt x="964657" y="1718060"/>
                  </a:lnTo>
                  <a:lnTo>
                    <a:pt x="948083" y="1717184"/>
                  </a:lnTo>
                  <a:lnTo>
                    <a:pt x="946614" y="1717353"/>
                  </a:lnTo>
                  <a:lnTo>
                    <a:pt x="943691" y="1644103"/>
                  </a:lnTo>
                  <a:close/>
                  <a:moveTo>
                    <a:pt x="875350" y="1643169"/>
                  </a:moveTo>
                  <a:lnTo>
                    <a:pt x="893299" y="1644629"/>
                  </a:lnTo>
                  <a:lnTo>
                    <a:pt x="889341" y="1723945"/>
                  </a:lnTo>
                  <a:lnTo>
                    <a:pt x="871214" y="1726031"/>
                  </a:lnTo>
                  <a:close/>
                  <a:moveTo>
                    <a:pt x="1029699" y="1636826"/>
                  </a:moveTo>
                  <a:lnTo>
                    <a:pt x="1040815" y="1722087"/>
                  </a:lnTo>
                  <a:lnTo>
                    <a:pt x="1022537" y="1721121"/>
                  </a:lnTo>
                  <a:lnTo>
                    <a:pt x="1011828" y="1638982"/>
                  </a:lnTo>
                  <a:close/>
                  <a:moveTo>
                    <a:pt x="807350" y="1636115"/>
                  </a:moveTo>
                  <a:lnTo>
                    <a:pt x="822430" y="1638864"/>
                  </a:lnTo>
                  <a:lnTo>
                    <a:pt x="825110" y="1639083"/>
                  </a:lnTo>
                  <a:lnTo>
                    <a:pt x="811751" y="1734136"/>
                  </a:lnTo>
                  <a:lnTo>
                    <a:pt x="792774" y="1739833"/>
                  </a:lnTo>
                  <a:close/>
                  <a:moveTo>
                    <a:pt x="1096827" y="1624033"/>
                  </a:moveTo>
                  <a:lnTo>
                    <a:pt x="1121385" y="1734155"/>
                  </a:lnTo>
                  <a:lnTo>
                    <a:pt x="1101928" y="1729603"/>
                  </a:lnTo>
                  <a:lnTo>
                    <a:pt x="1079265" y="1627978"/>
                  </a:lnTo>
                  <a:close/>
                  <a:moveTo>
                    <a:pt x="740342" y="1622534"/>
                  </a:moveTo>
                  <a:lnTo>
                    <a:pt x="749046" y="1625484"/>
                  </a:lnTo>
                  <a:lnTo>
                    <a:pt x="757767" y="1627074"/>
                  </a:lnTo>
                  <a:lnTo>
                    <a:pt x="726815" y="1759631"/>
                  </a:lnTo>
                  <a:lnTo>
                    <a:pt x="706937" y="1765598"/>
                  </a:lnTo>
                  <a:close/>
                  <a:moveTo>
                    <a:pt x="1162592" y="1605474"/>
                  </a:moveTo>
                  <a:lnTo>
                    <a:pt x="1211506" y="1758609"/>
                  </a:lnTo>
                  <a:lnTo>
                    <a:pt x="1193512" y="1751032"/>
                  </a:lnTo>
                  <a:lnTo>
                    <a:pt x="1189921" y="1750192"/>
                  </a:lnTo>
                  <a:lnTo>
                    <a:pt x="1145515" y="1611170"/>
                  </a:lnTo>
                  <a:close/>
                  <a:moveTo>
                    <a:pt x="675637" y="1600604"/>
                  </a:moveTo>
                  <a:lnTo>
                    <a:pt x="692686" y="1606382"/>
                  </a:lnTo>
                  <a:lnTo>
                    <a:pt x="641486" y="1761326"/>
                  </a:lnTo>
                  <a:lnTo>
                    <a:pt x="631383" y="1744623"/>
                  </a:lnTo>
                  <a:lnTo>
                    <a:pt x="628970" y="1741831"/>
                  </a:lnTo>
                  <a:close/>
                  <a:moveTo>
                    <a:pt x="1225916" y="1579868"/>
                  </a:moveTo>
                  <a:lnTo>
                    <a:pt x="1279540" y="1707080"/>
                  </a:lnTo>
                  <a:lnTo>
                    <a:pt x="1266966" y="1723591"/>
                  </a:lnTo>
                  <a:lnTo>
                    <a:pt x="1209837" y="1588066"/>
                  </a:lnTo>
                  <a:close/>
                  <a:moveTo>
                    <a:pt x="610954" y="1578681"/>
                  </a:moveTo>
                  <a:lnTo>
                    <a:pt x="628059" y="1584478"/>
                  </a:lnTo>
                  <a:lnTo>
                    <a:pt x="582951" y="1688574"/>
                  </a:lnTo>
                  <a:lnTo>
                    <a:pt x="569886" y="1673454"/>
                  </a:lnTo>
                  <a:close/>
                  <a:moveTo>
                    <a:pt x="1286670" y="1548893"/>
                  </a:moveTo>
                  <a:lnTo>
                    <a:pt x="1333269" y="1636531"/>
                  </a:lnTo>
                  <a:lnTo>
                    <a:pt x="1321264" y="1652294"/>
                  </a:lnTo>
                  <a:lnTo>
                    <a:pt x="1270632" y="1557070"/>
                  </a:lnTo>
                  <a:close/>
                  <a:moveTo>
                    <a:pt x="551444" y="1545001"/>
                  </a:moveTo>
                  <a:lnTo>
                    <a:pt x="567074" y="1553937"/>
                  </a:lnTo>
                  <a:lnTo>
                    <a:pt x="524862" y="1631452"/>
                  </a:lnTo>
                  <a:lnTo>
                    <a:pt x="510642" y="1619926"/>
                  </a:lnTo>
                  <a:close/>
                  <a:moveTo>
                    <a:pt x="1346034" y="1515267"/>
                  </a:moveTo>
                  <a:lnTo>
                    <a:pt x="1390051" y="1582679"/>
                  </a:lnTo>
                  <a:lnTo>
                    <a:pt x="1376613" y="1595021"/>
                  </a:lnTo>
                  <a:lnTo>
                    <a:pt x="1331552" y="1526010"/>
                  </a:lnTo>
                  <a:lnTo>
                    <a:pt x="1333983" y="1524770"/>
                  </a:lnTo>
                  <a:close/>
                  <a:moveTo>
                    <a:pt x="492213" y="1511140"/>
                  </a:moveTo>
                  <a:lnTo>
                    <a:pt x="507877" y="1520095"/>
                  </a:lnTo>
                  <a:lnTo>
                    <a:pt x="465615" y="1583429"/>
                  </a:lnTo>
                  <a:lnTo>
                    <a:pt x="452723" y="1572979"/>
                  </a:lnTo>
                  <a:lnTo>
                    <a:pt x="451434" y="1572252"/>
                  </a:lnTo>
                  <a:close/>
                  <a:moveTo>
                    <a:pt x="1399641" y="1472989"/>
                  </a:moveTo>
                  <a:lnTo>
                    <a:pt x="1447523" y="1533649"/>
                  </a:lnTo>
                  <a:lnTo>
                    <a:pt x="1433600" y="1542681"/>
                  </a:lnTo>
                  <a:lnTo>
                    <a:pt x="1432510" y="1543682"/>
                  </a:lnTo>
                  <a:lnTo>
                    <a:pt x="1385507" y="1484135"/>
                  </a:lnTo>
                  <a:close/>
                  <a:moveTo>
                    <a:pt x="439084" y="1468240"/>
                  </a:moveTo>
                  <a:lnTo>
                    <a:pt x="452737" y="1479985"/>
                  </a:lnTo>
                  <a:lnTo>
                    <a:pt x="401226" y="1543921"/>
                  </a:lnTo>
                  <a:lnTo>
                    <a:pt x="385335" y="1534955"/>
                  </a:lnTo>
                  <a:close/>
                  <a:moveTo>
                    <a:pt x="1452700" y="1430017"/>
                  </a:moveTo>
                  <a:lnTo>
                    <a:pt x="1511505" y="1492141"/>
                  </a:lnTo>
                  <a:lnTo>
                    <a:pt x="1496150" y="1502102"/>
                  </a:lnTo>
                  <a:lnTo>
                    <a:pt x="1439119" y="1441854"/>
                  </a:lnTo>
                  <a:lnTo>
                    <a:pt x="1449687" y="1433519"/>
                  </a:lnTo>
                  <a:close/>
                  <a:moveTo>
                    <a:pt x="387391" y="1423768"/>
                  </a:moveTo>
                  <a:lnTo>
                    <a:pt x="401059" y="1435526"/>
                  </a:lnTo>
                  <a:lnTo>
                    <a:pt x="332463" y="1506560"/>
                  </a:lnTo>
                  <a:lnTo>
                    <a:pt x="313761" y="1500014"/>
                  </a:lnTo>
                  <a:close/>
                  <a:moveTo>
                    <a:pt x="1497274" y="1378205"/>
                  </a:moveTo>
                  <a:lnTo>
                    <a:pt x="1583781" y="1454547"/>
                  </a:lnTo>
                  <a:lnTo>
                    <a:pt x="1565364" y="1462300"/>
                  </a:lnTo>
                  <a:lnTo>
                    <a:pt x="1485535" y="1391850"/>
                  </a:lnTo>
                  <a:close/>
                  <a:moveTo>
                    <a:pt x="342078" y="1372754"/>
                  </a:moveTo>
                  <a:lnTo>
                    <a:pt x="353236" y="1386902"/>
                  </a:lnTo>
                  <a:lnTo>
                    <a:pt x="248764" y="1477262"/>
                  </a:lnTo>
                  <a:lnTo>
                    <a:pt x="229175" y="1470405"/>
                  </a:lnTo>
                  <a:close/>
                  <a:moveTo>
                    <a:pt x="1541797" y="1326453"/>
                  </a:moveTo>
                  <a:lnTo>
                    <a:pt x="1671063" y="1421359"/>
                  </a:lnTo>
                  <a:lnTo>
                    <a:pt x="1652052" y="1425806"/>
                  </a:lnTo>
                  <a:lnTo>
                    <a:pt x="1648653" y="1427237"/>
                  </a:lnTo>
                  <a:lnTo>
                    <a:pt x="1530022" y="1340139"/>
                  </a:lnTo>
                  <a:close/>
                  <a:moveTo>
                    <a:pt x="299862" y="1319225"/>
                  </a:moveTo>
                  <a:lnTo>
                    <a:pt x="311019" y="1333372"/>
                  </a:lnTo>
                  <a:lnTo>
                    <a:pt x="178732" y="1428480"/>
                  </a:lnTo>
                  <a:lnTo>
                    <a:pt x="180377" y="1409027"/>
                  </a:lnTo>
                  <a:lnTo>
                    <a:pt x="180067" y="1405352"/>
                  </a:lnTo>
                  <a:close/>
                  <a:moveTo>
                    <a:pt x="1576542" y="1267609"/>
                  </a:moveTo>
                  <a:lnTo>
                    <a:pt x="1695816" y="1339681"/>
                  </a:lnTo>
                  <a:lnTo>
                    <a:pt x="1695348" y="1360430"/>
                  </a:lnTo>
                  <a:lnTo>
                    <a:pt x="1567606" y="1283241"/>
                  </a:lnTo>
                  <a:close/>
                  <a:moveTo>
                    <a:pt x="263531" y="1261503"/>
                  </a:moveTo>
                  <a:lnTo>
                    <a:pt x="271723" y="1277570"/>
                  </a:lnTo>
                  <a:lnTo>
                    <a:pt x="174140" y="1335215"/>
                  </a:lnTo>
                  <a:lnTo>
                    <a:pt x="172457" y="1315303"/>
                  </a:lnTo>
                  <a:close/>
                  <a:moveTo>
                    <a:pt x="1610398" y="1208387"/>
                  </a:moveTo>
                  <a:lnTo>
                    <a:pt x="1697816" y="1251024"/>
                  </a:lnTo>
                  <a:lnTo>
                    <a:pt x="1697369" y="1270832"/>
                  </a:lnTo>
                  <a:lnTo>
                    <a:pt x="1601446" y="1224047"/>
                  </a:lnTo>
                  <a:close/>
                  <a:moveTo>
                    <a:pt x="232566" y="1200770"/>
                  </a:moveTo>
                  <a:lnTo>
                    <a:pt x="240745" y="1216812"/>
                  </a:lnTo>
                  <a:lnTo>
                    <a:pt x="160720" y="1254859"/>
                  </a:lnTo>
                  <a:lnTo>
                    <a:pt x="155991" y="1237178"/>
                  </a:lnTo>
                  <a:close/>
                  <a:moveTo>
                    <a:pt x="1634958" y="1144690"/>
                  </a:moveTo>
                  <a:lnTo>
                    <a:pt x="1712099" y="1174082"/>
                  </a:lnTo>
                  <a:lnTo>
                    <a:pt x="1708482" y="1191966"/>
                  </a:lnTo>
                  <a:lnTo>
                    <a:pt x="1629176" y="1161750"/>
                  </a:lnTo>
                  <a:close/>
                  <a:moveTo>
                    <a:pt x="204756" y="1138431"/>
                  </a:moveTo>
                  <a:lnTo>
                    <a:pt x="210455" y="1155515"/>
                  </a:lnTo>
                  <a:lnTo>
                    <a:pt x="141015" y="1181182"/>
                  </a:lnTo>
                  <a:lnTo>
                    <a:pt x="136727" y="1165150"/>
                  </a:lnTo>
                  <a:lnTo>
                    <a:pt x="136112" y="1163804"/>
                  </a:lnTo>
                  <a:close/>
                  <a:moveTo>
                    <a:pt x="1656844" y="1080115"/>
                  </a:moveTo>
                  <a:lnTo>
                    <a:pt x="1729776" y="1100634"/>
                  </a:lnTo>
                  <a:lnTo>
                    <a:pt x="1723821" y="1116126"/>
                  </a:lnTo>
                  <a:lnTo>
                    <a:pt x="1723528" y="1117576"/>
                  </a:lnTo>
                  <a:lnTo>
                    <a:pt x="1651058" y="1097186"/>
                  </a:lnTo>
                  <a:close/>
                  <a:moveTo>
                    <a:pt x="184625" y="1073110"/>
                  </a:moveTo>
                  <a:lnTo>
                    <a:pt x="188043" y="1088326"/>
                  </a:lnTo>
                  <a:lnTo>
                    <a:pt x="188810" y="1090624"/>
                  </a:lnTo>
                  <a:lnTo>
                    <a:pt x="112145" y="1111372"/>
                  </a:lnTo>
                  <a:lnTo>
                    <a:pt x="104560" y="1094778"/>
                  </a:lnTo>
                  <a:close/>
                  <a:moveTo>
                    <a:pt x="1672722" y="1013691"/>
                  </a:moveTo>
                  <a:lnTo>
                    <a:pt x="1757141" y="1029446"/>
                  </a:lnTo>
                  <a:lnTo>
                    <a:pt x="1750574" y="1046531"/>
                  </a:lnTo>
                  <a:lnTo>
                    <a:pt x="1669493" y="1031399"/>
                  </a:lnTo>
                  <a:close/>
                  <a:moveTo>
                    <a:pt x="170225" y="1006273"/>
                  </a:moveTo>
                  <a:lnTo>
                    <a:pt x="170936" y="1012170"/>
                  </a:lnTo>
                  <a:lnTo>
                    <a:pt x="173584" y="1023958"/>
                  </a:lnTo>
                  <a:lnTo>
                    <a:pt x="78475" y="1040728"/>
                  </a:lnTo>
                  <a:lnTo>
                    <a:pt x="67193" y="1024440"/>
                  </a:lnTo>
                  <a:close/>
                  <a:moveTo>
                    <a:pt x="1681368" y="945892"/>
                  </a:moveTo>
                  <a:lnTo>
                    <a:pt x="1793516" y="956550"/>
                  </a:lnTo>
                  <a:lnTo>
                    <a:pt x="1783173" y="973649"/>
                  </a:lnTo>
                  <a:lnTo>
                    <a:pt x="1679909" y="963835"/>
                  </a:lnTo>
                  <a:close/>
                  <a:moveTo>
                    <a:pt x="162034" y="938372"/>
                  </a:moveTo>
                  <a:lnTo>
                    <a:pt x="164191" y="956254"/>
                  </a:lnTo>
                  <a:lnTo>
                    <a:pt x="27981" y="967828"/>
                  </a:lnTo>
                  <a:lnTo>
                    <a:pt x="16164" y="950767"/>
                  </a:lnTo>
                  <a:close/>
                  <a:moveTo>
                    <a:pt x="1683923" y="877596"/>
                  </a:moveTo>
                  <a:lnTo>
                    <a:pt x="1844621" y="878397"/>
                  </a:lnTo>
                  <a:lnTo>
                    <a:pt x="1831855" y="893168"/>
                  </a:lnTo>
                  <a:lnTo>
                    <a:pt x="1829946" y="896325"/>
                  </a:lnTo>
                  <a:lnTo>
                    <a:pt x="1684266" y="895598"/>
                  </a:lnTo>
                  <a:close/>
                  <a:moveTo>
                    <a:pt x="14676" y="869273"/>
                  </a:moveTo>
                  <a:lnTo>
                    <a:pt x="160356" y="869999"/>
                  </a:lnTo>
                  <a:lnTo>
                    <a:pt x="160699" y="888001"/>
                  </a:lnTo>
                  <a:lnTo>
                    <a:pt x="0" y="887200"/>
                  </a:lnTo>
                  <a:lnTo>
                    <a:pt x="12766" y="872429"/>
                  </a:lnTo>
                  <a:close/>
                  <a:moveTo>
                    <a:pt x="1816638" y="797770"/>
                  </a:moveTo>
                  <a:lnTo>
                    <a:pt x="1828455" y="814831"/>
                  </a:lnTo>
                  <a:lnTo>
                    <a:pt x="1682588" y="827227"/>
                  </a:lnTo>
                  <a:lnTo>
                    <a:pt x="1680430" y="809345"/>
                  </a:lnTo>
                  <a:close/>
                  <a:moveTo>
                    <a:pt x="61447" y="791950"/>
                  </a:moveTo>
                  <a:lnTo>
                    <a:pt x="164713" y="801763"/>
                  </a:lnTo>
                  <a:lnTo>
                    <a:pt x="163253" y="819705"/>
                  </a:lnTo>
                  <a:lnTo>
                    <a:pt x="51105" y="809048"/>
                  </a:lnTo>
                  <a:close/>
                  <a:moveTo>
                    <a:pt x="1766145" y="724870"/>
                  </a:moveTo>
                  <a:lnTo>
                    <a:pt x="1777427" y="741158"/>
                  </a:lnTo>
                  <a:lnTo>
                    <a:pt x="1674396" y="759325"/>
                  </a:lnTo>
                  <a:lnTo>
                    <a:pt x="1673685" y="753429"/>
                  </a:lnTo>
                  <a:lnTo>
                    <a:pt x="1670588" y="741719"/>
                  </a:lnTo>
                  <a:close/>
                  <a:moveTo>
                    <a:pt x="94047" y="719066"/>
                  </a:moveTo>
                  <a:lnTo>
                    <a:pt x="175129" y="734198"/>
                  </a:lnTo>
                  <a:lnTo>
                    <a:pt x="171900" y="751906"/>
                  </a:lnTo>
                  <a:lnTo>
                    <a:pt x="87480" y="736151"/>
                  </a:lnTo>
                  <a:close/>
                  <a:moveTo>
                    <a:pt x="1732475" y="654227"/>
                  </a:moveTo>
                  <a:lnTo>
                    <a:pt x="1740061" y="670822"/>
                  </a:lnTo>
                  <a:lnTo>
                    <a:pt x="1657733" y="693102"/>
                  </a:lnTo>
                  <a:lnTo>
                    <a:pt x="1653131" y="675699"/>
                  </a:lnTo>
                  <a:close/>
                  <a:moveTo>
                    <a:pt x="121093" y="648021"/>
                  </a:moveTo>
                  <a:lnTo>
                    <a:pt x="193564" y="668412"/>
                  </a:lnTo>
                  <a:lnTo>
                    <a:pt x="187778" y="685483"/>
                  </a:lnTo>
                  <a:lnTo>
                    <a:pt x="114844" y="664963"/>
                  </a:lnTo>
                  <a:lnTo>
                    <a:pt x="120799" y="649471"/>
                  </a:lnTo>
                  <a:close/>
                  <a:moveTo>
                    <a:pt x="1703605" y="584417"/>
                  </a:moveTo>
                  <a:lnTo>
                    <a:pt x="1707892" y="600448"/>
                  </a:lnTo>
                  <a:lnTo>
                    <a:pt x="1708508" y="601796"/>
                  </a:lnTo>
                  <a:lnTo>
                    <a:pt x="1640259" y="627022"/>
                  </a:lnTo>
                  <a:lnTo>
                    <a:pt x="1639049" y="622444"/>
                  </a:lnTo>
                  <a:lnTo>
                    <a:pt x="1633440" y="610352"/>
                  </a:lnTo>
                  <a:close/>
                  <a:moveTo>
                    <a:pt x="136138" y="573632"/>
                  </a:moveTo>
                  <a:lnTo>
                    <a:pt x="215446" y="603848"/>
                  </a:lnTo>
                  <a:lnTo>
                    <a:pt x="209665" y="620908"/>
                  </a:lnTo>
                  <a:lnTo>
                    <a:pt x="132521" y="591516"/>
                  </a:lnTo>
                  <a:close/>
                  <a:moveTo>
                    <a:pt x="1683900" y="510741"/>
                  </a:moveTo>
                  <a:lnTo>
                    <a:pt x="1688629" y="528423"/>
                  </a:lnTo>
                  <a:lnTo>
                    <a:pt x="1612275" y="564725"/>
                  </a:lnTo>
                  <a:lnTo>
                    <a:pt x="1604700" y="548396"/>
                  </a:lnTo>
                  <a:close/>
                  <a:moveTo>
                    <a:pt x="147252" y="494765"/>
                  </a:moveTo>
                  <a:lnTo>
                    <a:pt x="243177" y="541551"/>
                  </a:lnTo>
                  <a:lnTo>
                    <a:pt x="234224" y="557210"/>
                  </a:lnTo>
                  <a:lnTo>
                    <a:pt x="146805" y="514573"/>
                  </a:lnTo>
                  <a:close/>
                  <a:moveTo>
                    <a:pt x="1670480" y="430384"/>
                  </a:moveTo>
                  <a:lnTo>
                    <a:pt x="1672163" y="450296"/>
                  </a:lnTo>
                  <a:lnTo>
                    <a:pt x="1583450" y="502701"/>
                  </a:lnTo>
                  <a:lnTo>
                    <a:pt x="1573155" y="487877"/>
                  </a:lnTo>
                  <a:close/>
                  <a:moveTo>
                    <a:pt x="149273" y="405169"/>
                  </a:moveTo>
                  <a:lnTo>
                    <a:pt x="277016" y="482359"/>
                  </a:lnTo>
                  <a:lnTo>
                    <a:pt x="268080" y="497989"/>
                  </a:lnTo>
                  <a:lnTo>
                    <a:pt x="148805" y="425916"/>
                  </a:lnTo>
                  <a:close/>
                  <a:moveTo>
                    <a:pt x="195968" y="338361"/>
                  </a:moveTo>
                  <a:lnTo>
                    <a:pt x="314600" y="425459"/>
                  </a:lnTo>
                  <a:lnTo>
                    <a:pt x="302826" y="439145"/>
                  </a:lnTo>
                  <a:lnTo>
                    <a:pt x="173559" y="344239"/>
                  </a:lnTo>
                  <a:lnTo>
                    <a:pt x="192568" y="339792"/>
                  </a:lnTo>
                  <a:close/>
                  <a:moveTo>
                    <a:pt x="1665887" y="337121"/>
                  </a:moveTo>
                  <a:lnTo>
                    <a:pt x="1664242" y="356571"/>
                  </a:lnTo>
                  <a:lnTo>
                    <a:pt x="1664553" y="360248"/>
                  </a:lnTo>
                  <a:lnTo>
                    <a:pt x="1544474" y="446578"/>
                  </a:lnTo>
                  <a:lnTo>
                    <a:pt x="1534206" y="431793"/>
                  </a:lnTo>
                  <a:close/>
                  <a:moveTo>
                    <a:pt x="279257" y="303297"/>
                  </a:moveTo>
                  <a:lnTo>
                    <a:pt x="359087" y="373748"/>
                  </a:lnTo>
                  <a:lnTo>
                    <a:pt x="347347" y="387394"/>
                  </a:lnTo>
                  <a:lnTo>
                    <a:pt x="260839" y="311051"/>
                  </a:lnTo>
                  <a:close/>
                  <a:moveTo>
                    <a:pt x="1595859" y="288337"/>
                  </a:moveTo>
                  <a:lnTo>
                    <a:pt x="1615448" y="295194"/>
                  </a:lnTo>
                  <a:lnTo>
                    <a:pt x="1504459" y="391189"/>
                  </a:lnTo>
                  <a:lnTo>
                    <a:pt x="1491819" y="378322"/>
                  </a:lnTo>
                  <a:close/>
                  <a:moveTo>
                    <a:pt x="348471" y="263494"/>
                  </a:moveTo>
                  <a:lnTo>
                    <a:pt x="405504" y="323744"/>
                  </a:lnTo>
                  <a:lnTo>
                    <a:pt x="394934" y="332080"/>
                  </a:lnTo>
                  <a:lnTo>
                    <a:pt x="391923" y="335581"/>
                  </a:lnTo>
                  <a:lnTo>
                    <a:pt x="333116" y="273456"/>
                  </a:lnTo>
                  <a:close/>
                  <a:moveTo>
                    <a:pt x="1512159" y="259039"/>
                  </a:moveTo>
                  <a:lnTo>
                    <a:pt x="1530860" y="265585"/>
                  </a:lnTo>
                  <a:lnTo>
                    <a:pt x="1456606" y="342477"/>
                  </a:lnTo>
                  <a:lnTo>
                    <a:pt x="1443988" y="329632"/>
                  </a:lnTo>
                  <a:close/>
                  <a:moveTo>
                    <a:pt x="412110" y="221916"/>
                  </a:moveTo>
                  <a:lnTo>
                    <a:pt x="459114" y="281464"/>
                  </a:lnTo>
                  <a:lnTo>
                    <a:pt x="444980" y="292610"/>
                  </a:lnTo>
                  <a:lnTo>
                    <a:pt x="397097" y="231949"/>
                  </a:lnTo>
                  <a:lnTo>
                    <a:pt x="411019" y="222917"/>
                  </a:lnTo>
                  <a:close/>
                  <a:moveTo>
                    <a:pt x="1443396" y="221678"/>
                  </a:moveTo>
                  <a:lnTo>
                    <a:pt x="1459286" y="230644"/>
                  </a:lnTo>
                  <a:lnTo>
                    <a:pt x="1406897" y="295670"/>
                  </a:lnTo>
                  <a:lnTo>
                    <a:pt x="1392300" y="285098"/>
                  </a:lnTo>
                  <a:close/>
                  <a:moveTo>
                    <a:pt x="1379005" y="182170"/>
                  </a:moveTo>
                  <a:lnTo>
                    <a:pt x="1391896" y="192619"/>
                  </a:lnTo>
                  <a:lnTo>
                    <a:pt x="1393186" y="193347"/>
                  </a:lnTo>
                  <a:lnTo>
                    <a:pt x="1351622" y="255636"/>
                  </a:lnTo>
                  <a:lnTo>
                    <a:pt x="1337034" y="245070"/>
                  </a:lnTo>
                  <a:close/>
                  <a:moveTo>
                    <a:pt x="468008" y="170577"/>
                  </a:moveTo>
                  <a:lnTo>
                    <a:pt x="513069" y="239589"/>
                  </a:lnTo>
                  <a:lnTo>
                    <a:pt x="510638" y="240828"/>
                  </a:lnTo>
                  <a:lnTo>
                    <a:pt x="498586" y="250333"/>
                  </a:lnTo>
                  <a:lnTo>
                    <a:pt x="454568" y="182920"/>
                  </a:lnTo>
                  <a:close/>
                  <a:moveTo>
                    <a:pt x="1319759" y="134146"/>
                  </a:moveTo>
                  <a:lnTo>
                    <a:pt x="1333978" y="145672"/>
                  </a:lnTo>
                  <a:lnTo>
                    <a:pt x="1294036" y="219016"/>
                  </a:lnTo>
                  <a:lnTo>
                    <a:pt x="1277891" y="211027"/>
                  </a:lnTo>
                  <a:close/>
                  <a:moveTo>
                    <a:pt x="523355" y="113305"/>
                  </a:moveTo>
                  <a:lnTo>
                    <a:pt x="573987" y="208530"/>
                  </a:lnTo>
                  <a:lnTo>
                    <a:pt x="557949" y="216707"/>
                  </a:lnTo>
                  <a:lnTo>
                    <a:pt x="511350" y="129068"/>
                  </a:lnTo>
                  <a:close/>
                  <a:moveTo>
                    <a:pt x="1261668" y="77024"/>
                  </a:moveTo>
                  <a:lnTo>
                    <a:pt x="1274734" y="92144"/>
                  </a:lnTo>
                  <a:lnTo>
                    <a:pt x="1232872" y="188750"/>
                  </a:lnTo>
                  <a:lnTo>
                    <a:pt x="1216718" y="180757"/>
                  </a:lnTo>
                  <a:close/>
                  <a:moveTo>
                    <a:pt x="879964" y="47539"/>
                  </a:moveTo>
                  <a:lnTo>
                    <a:pt x="896536" y="48415"/>
                  </a:lnTo>
                  <a:lnTo>
                    <a:pt x="898006" y="48246"/>
                  </a:lnTo>
                  <a:lnTo>
                    <a:pt x="900930" y="121496"/>
                  </a:lnTo>
                  <a:lnTo>
                    <a:pt x="882930" y="121839"/>
                  </a:lnTo>
                  <a:close/>
                  <a:moveTo>
                    <a:pt x="803804" y="43511"/>
                  </a:moveTo>
                  <a:lnTo>
                    <a:pt x="822082" y="44478"/>
                  </a:lnTo>
                  <a:lnTo>
                    <a:pt x="832792" y="126618"/>
                  </a:lnTo>
                  <a:lnTo>
                    <a:pt x="814920" y="128774"/>
                  </a:lnTo>
                  <a:close/>
                  <a:moveTo>
                    <a:pt x="577653" y="42008"/>
                  </a:moveTo>
                  <a:lnTo>
                    <a:pt x="634782" y="177534"/>
                  </a:lnTo>
                  <a:lnTo>
                    <a:pt x="618704" y="185731"/>
                  </a:lnTo>
                  <a:lnTo>
                    <a:pt x="565079" y="58518"/>
                  </a:lnTo>
                  <a:close/>
                  <a:moveTo>
                    <a:pt x="973404" y="39567"/>
                  </a:moveTo>
                  <a:lnTo>
                    <a:pt x="969228" y="123258"/>
                  </a:lnTo>
                  <a:lnTo>
                    <a:pt x="951312" y="121130"/>
                  </a:lnTo>
                  <a:lnTo>
                    <a:pt x="955278" y="41654"/>
                  </a:lnTo>
                  <a:close/>
                  <a:moveTo>
                    <a:pt x="723233" y="31443"/>
                  </a:moveTo>
                  <a:lnTo>
                    <a:pt x="742691" y="35995"/>
                  </a:lnTo>
                  <a:lnTo>
                    <a:pt x="765354" y="137622"/>
                  </a:lnTo>
                  <a:lnTo>
                    <a:pt x="747791" y="141567"/>
                  </a:lnTo>
                  <a:close/>
                  <a:moveTo>
                    <a:pt x="1051847" y="25765"/>
                  </a:moveTo>
                  <a:lnTo>
                    <a:pt x="1037014" y="131308"/>
                  </a:lnTo>
                  <a:lnTo>
                    <a:pt x="1019135" y="129184"/>
                  </a:lnTo>
                  <a:lnTo>
                    <a:pt x="1032869" y="31462"/>
                  </a:lnTo>
                  <a:close/>
                  <a:moveTo>
                    <a:pt x="633115" y="6990"/>
                  </a:moveTo>
                  <a:lnTo>
                    <a:pt x="651107" y="14566"/>
                  </a:lnTo>
                  <a:lnTo>
                    <a:pt x="654699" y="15406"/>
                  </a:lnTo>
                  <a:lnTo>
                    <a:pt x="699105" y="154429"/>
                  </a:lnTo>
                  <a:lnTo>
                    <a:pt x="682029" y="160125"/>
                  </a:lnTo>
                  <a:close/>
                  <a:moveTo>
                    <a:pt x="1203134" y="4273"/>
                  </a:moveTo>
                  <a:lnTo>
                    <a:pt x="1213236" y="20976"/>
                  </a:lnTo>
                  <a:lnTo>
                    <a:pt x="1215649" y="23769"/>
                  </a:lnTo>
                  <a:lnTo>
                    <a:pt x="1169442" y="163605"/>
                  </a:lnTo>
                  <a:lnTo>
                    <a:pt x="1152188" y="158449"/>
                  </a:lnTo>
                  <a:close/>
                  <a:moveTo>
                    <a:pt x="1137683" y="0"/>
                  </a:moveTo>
                  <a:lnTo>
                    <a:pt x="1104046" y="144062"/>
                  </a:lnTo>
                  <a:lnTo>
                    <a:pt x="1086767" y="138898"/>
                  </a:lnTo>
                  <a:lnTo>
                    <a:pt x="1117806" y="5966"/>
                  </a:lnTo>
                  <a:close/>
                </a:path>
              </a:pathLst>
            </a:custGeom>
            <a:solidFill>
              <a:srgbClr val="ECCB66"/>
            </a:solidFill>
            <a:ln>
              <a:noFill/>
            </a:ln>
          </p:spPr>
          <p:style>
            <a:lnRef idx="2">
              <a:srgbClr val="FFCA33">
                <a:shade val="50000"/>
              </a:srgbClr>
            </a:lnRef>
            <a:fillRef idx="1">
              <a:srgbClr val="FFCA33"/>
            </a:fillRef>
            <a:effectRef idx="0">
              <a:srgbClr val="FFCA33"/>
            </a:effectRef>
            <a:fontRef idx="minor">
              <a:srgbClr val="FFFFFF"/>
            </a:fontRef>
          </p:style>
          <p:txBody>
            <a:bodyPr rtlCol="0" anchor="ctr">
              <a:normAutofit/>
            </a:bodyPr>
            <a:p>
              <a:pPr algn="ctr"/>
              <a:endParaRPr lang="zh-CN" altLang="en-US">
                <a:latin typeface="Arial" panose="02080604020202020204" pitchFamily="34" charset="0"/>
                <a:ea typeface="微软雅黑" panose="020B0503020204020204" pitchFamily="34" charset="-122"/>
                <a:sym typeface="Arial" panose="02080604020202020204" pitchFamily="34" charset="0"/>
              </a:endParaRPr>
            </a:p>
          </p:txBody>
        </p:sp>
        <p:grpSp>
          <p:nvGrpSpPr>
            <p:cNvPr id="22" name="组合 21"/>
            <p:cNvGrpSpPr/>
            <p:nvPr/>
          </p:nvGrpSpPr>
          <p:grpSpPr>
            <a:xfrm>
              <a:off x="8891" y="2127"/>
              <a:ext cx="2822" cy="2822"/>
              <a:chOff x="8891" y="2127"/>
              <a:chExt cx="2822" cy="2822"/>
            </a:xfrm>
          </p:grpSpPr>
          <p:sp>
            <p:nvSpPr>
              <p:cNvPr id="11" name="任意多边形 10"/>
              <p:cNvSpPr/>
              <p:nvPr>
                <p:custDataLst>
                  <p:tags r:id="rId25"/>
                </p:custDataLst>
              </p:nvPr>
            </p:nvSpPr>
            <p:spPr>
              <a:xfrm>
                <a:off x="8891" y="2127"/>
                <a:ext cx="2822" cy="2822"/>
              </a:xfrm>
              <a:custGeom>
                <a:avLst/>
                <a:gdLst>
                  <a:gd name="connsiteX0" fmla="*/ 766985 w 1487101"/>
                  <a:gd name="connsiteY0" fmla="*/ 20013 h 1487102"/>
                  <a:gd name="connsiteX1" fmla="*/ 620740 w 1487101"/>
                  <a:gd name="connsiteY1" fmla="*/ 30273 h 1487102"/>
                  <a:gd name="connsiteX2" fmla="*/ 30272 w 1487101"/>
                  <a:gd name="connsiteY2" fmla="*/ 866362 h 1487102"/>
                  <a:gd name="connsiteX3" fmla="*/ 866362 w 1487101"/>
                  <a:gd name="connsiteY3" fmla="*/ 1456830 h 1487102"/>
                  <a:gd name="connsiteX4" fmla="*/ 1456829 w 1487101"/>
                  <a:gd name="connsiteY4" fmla="*/ 620740 h 1487102"/>
                  <a:gd name="connsiteX5" fmla="*/ 766985 w 1487101"/>
                  <a:gd name="connsiteY5" fmla="*/ 20013 h 1487102"/>
                  <a:gd name="connsiteX6" fmla="*/ 767622 w 1487101"/>
                  <a:gd name="connsiteY6" fmla="*/ 364 h 1487102"/>
                  <a:gd name="connsiteX7" fmla="*/ 1476200 w 1487101"/>
                  <a:gd name="connsiteY7" fmla="*/ 617405 h 1487102"/>
                  <a:gd name="connsiteX8" fmla="*/ 869697 w 1487101"/>
                  <a:gd name="connsiteY8" fmla="*/ 1476201 h 1487102"/>
                  <a:gd name="connsiteX9" fmla="*/ 10901 w 1487101"/>
                  <a:gd name="connsiteY9" fmla="*/ 869698 h 1487102"/>
                  <a:gd name="connsiteX10" fmla="*/ 617404 w 1487101"/>
                  <a:gd name="connsiteY10" fmla="*/ 10902 h 1487102"/>
                  <a:gd name="connsiteX11" fmla="*/ 767622 w 1487101"/>
                  <a:gd name="connsiteY11" fmla="*/ 364 h 148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7101" h="1487102">
                    <a:moveTo>
                      <a:pt x="766985" y="20013"/>
                    </a:moveTo>
                    <a:cubicBezTo>
                      <a:pt x="718916" y="18506"/>
                      <a:pt x="669981" y="21794"/>
                      <a:pt x="620740" y="30273"/>
                    </a:cubicBezTo>
                    <a:cubicBezTo>
                      <a:pt x="226807" y="98099"/>
                      <a:pt x="-37554" y="472430"/>
                      <a:pt x="30272" y="866362"/>
                    </a:cubicBezTo>
                    <a:cubicBezTo>
                      <a:pt x="98099" y="1260295"/>
                      <a:pt x="472430" y="1524656"/>
                      <a:pt x="866362" y="1456830"/>
                    </a:cubicBezTo>
                    <a:cubicBezTo>
                      <a:pt x="1260295" y="1389003"/>
                      <a:pt x="1524656" y="1014672"/>
                      <a:pt x="1456829" y="620740"/>
                    </a:cubicBezTo>
                    <a:cubicBezTo>
                      <a:pt x="1397481" y="276049"/>
                      <a:pt x="1103466" y="30561"/>
                      <a:pt x="766985" y="20013"/>
                    </a:cubicBezTo>
                    <a:close/>
                    <a:moveTo>
                      <a:pt x="767622" y="364"/>
                    </a:moveTo>
                    <a:cubicBezTo>
                      <a:pt x="1113240" y="11198"/>
                      <a:pt x="1415240" y="263352"/>
                      <a:pt x="1476200" y="617405"/>
                    </a:cubicBezTo>
                    <a:cubicBezTo>
                      <a:pt x="1545869" y="1022036"/>
                      <a:pt x="1274328" y="1406532"/>
                      <a:pt x="869697" y="1476201"/>
                    </a:cubicBezTo>
                    <a:cubicBezTo>
                      <a:pt x="465066" y="1545869"/>
                      <a:pt x="80570" y="1274329"/>
                      <a:pt x="10901" y="869698"/>
                    </a:cubicBezTo>
                    <a:cubicBezTo>
                      <a:pt x="-58767" y="465067"/>
                      <a:pt x="212773" y="80570"/>
                      <a:pt x="617404" y="10902"/>
                    </a:cubicBezTo>
                    <a:cubicBezTo>
                      <a:pt x="667983" y="2193"/>
                      <a:pt x="718248" y="-1184"/>
                      <a:pt x="767622" y="364"/>
                    </a:cubicBezTo>
                    <a:close/>
                  </a:path>
                </a:pathLst>
              </a:custGeom>
              <a:solidFill>
                <a:srgbClr val="ECCB66"/>
              </a:solidFill>
              <a:ln>
                <a:noFill/>
              </a:ln>
            </p:spPr>
            <p:style>
              <a:lnRef idx="2">
                <a:srgbClr val="FFCA33">
                  <a:shade val="50000"/>
                </a:srgbClr>
              </a:lnRef>
              <a:fillRef idx="1">
                <a:srgbClr val="FFCA33"/>
              </a:fillRef>
              <a:effectRef idx="0">
                <a:srgbClr val="FFCA33"/>
              </a:effectRef>
              <a:fontRef idx="minor">
                <a:srgbClr val="FFFFFF"/>
              </a:fontRef>
            </p:style>
            <p:txBody>
              <a:bodyPr rtlCol="0" anchor="ctr">
                <a:normAutofit/>
              </a:bodyPr>
              <a:p>
                <a:pPr algn="ctr"/>
                <a:endParaRPr lang="en-US" altLang="zh-CN" dirty="0">
                  <a:solidFill>
                    <a:srgbClr val="FFCA33"/>
                  </a:solidFill>
                  <a:latin typeface="Arial" panose="02080604020202020204" pitchFamily="34" charset="0"/>
                  <a:ea typeface="微软雅黑" panose="020B0503020204020204" pitchFamily="34" charset="-122"/>
                  <a:sym typeface="Arial" panose="02080604020202020204" pitchFamily="34" charset="0"/>
                </a:endParaRPr>
              </a:p>
            </p:txBody>
          </p:sp>
          <p:sp>
            <p:nvSpPr>
              <p:cNvPr id="12" name="任意多边形 11"/>
              <p:cNvSpPr/>
              <p:nvPr>
                <p:custDataLst>
                  <p:tags r:id="rId26"/>
                </p:custDataLst>
              </p:nvPr>
            </p:nvSpPr>
            <p:spPr>
              <a:xfrm>
                <a:off x="9293" y="2127"/>
                <a:ext cx="2018" cy="427"/>
              </a:xfrm>
              <a:custGeom>
                <a:avLst/>
                <a:gdLst>
                  <a:gd name="connsiteX0" fmla="*/ 650988 w 1301976"/>
                  <a:gd name="connsiteY0" fmla="*/ 0 h 275406"/>
                  <a:gd name="connsiteX1" fmla="*/ 1294759 w 1301976"/>
                  <a:gd name="connsiteY1" fmla="*/ 266659 h 275406"/>
                  <a:gd name="connsiteX2" fmla="*/ 1301976 w 1301976"/>
                  <a:gd name="connsiteY2" fmla="*/ 275406 h 275406"/>
                  <a:gd name="connsiteX3" fmla="*/ 0 w 1301976"/>
                  <a:gd name="connsiteY3" fmla="*/ 275406 h 275406"/>
                  <a:gd name="connsiteX4" fmla="*/ 7218 w 1301976"/>
                  <a:gd name="connsiteY4" fmla="*/ 266659 h 275406"/>
                  <a:gd name="connsiteX5" fmla="*/ 650988 w 1301976"/>
                  <a:gd name="connsiteY5" fmla="*/ 0 h 27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976" h="275406">
                    <a:moveTo>
                      <a:pt x="650988" y="0"/>
                    </a:moveTo>
                    <a:cubicBezTo>
                      <a:pt x="902396" y="0"/>
                      <a:pt x="1130003" y="101903"/>
                      <a:pt x="1294759" y="266659"/>
                    </a:cubicBezTo>
                    <a:lnTo>
                      <a:pt x="1301976" y="275406"/>
                    </a:lnTo>
                    <a:lnTo>
                      <a:pt x="0" y="275406"/>
                    </a:lnTo>
                    <a:lnTo>
                      <a:pt x="7218" y="266659"/>
                    </a:lnTo>
                    <a:cubicBezTo>
                      <a:pt x="171973" y="101903"/>
                      <a:pt x="399580" y="0"/>
                      <a:pt x="650988" y="0"/>
                    </a:cubicBezTo>
                    <a:close/>
                  </a:path>
                </a:pathLst>
              </a:custGeom>
              <a:solidFill>
                <a:srgbClr val="ECCB66"/>
              </a:solidFill>
              <a:ln>
                <a:noFill/>
              </a:ln>
            </p:spPr>
            <p:style>
              <a:lnRef idx="2">
                <a:srgbClr val="FFCA33">
                  <a:shade val="50000"/>
                </a:srgbClr>
              </a:lnRef>
              <a:fillRef idx="1">
                <a:srgbClr val="FFCA33"/>
              </a:fillRef>
              <a:effectRef idx="0">
                <a:srgbClr val="FFCA33"/>
              </a:effectRef>
              <a:fontRef idx="minor">
                <a:srgbClr val="FFFFFF"/>
              </a:fontRef>
            </p:style>
            <p:txBody>
              <a:bodyPr wrap="square" rtlCol="0" anchor="ctr">
                <a:normAutofit fontScale="85000" lnSpcReduction="10000"/>
              </a:bodyPr>
              <a:p>
                <a:pPr algn="ctr"/>
                <a:r>
                  <a:rPr lang="en-US" altLang="zh-CN" sz="1400" dirty="0">
                    <a:solidFill>
                      <a:srgbClr val="FFFFFF"/>
                    </a:solidFill>
                    <a:latin typeface="Arial" panose="02080604020202020204" pitchFamily="34" charset="0"/>
                    <a:ea typeface="微软雅黑" panose="020B0503020204020204" pitchFamily="34" charset="-122"/>
                    <a:sym typeface="Arial" panose="02080604020202020204" pitchFamily="34" charset="0"/>
                  </a:rPr>
                  <a:t>01</a:t>
                </a:r>
                <a:endParaRPr lang="zh-CN" altLang="en-US" sz="1400" dirty="0">
                  <a:solidFill>
                    <a:srgbClr val="FFFFFF"/>
                  </a:solidFill>
                  <a:latin typeface="Arial" panose="02080604020202020204" pitchFamily="34" charset="0"/>
                  <a:ea typeface="微软雅黑" panose="020B0503020204020204" pitchFamily="34" charset="-122"/>
                  <a:sym typeface="Arial" panose="02080604020202020204" pitchFamily="34" charset="0"/>
                </a:endParaRPr>
              </a:p>
            </p:txBody>
          </p:sp>
          <p:sp>
            <p:nvSpPr>
              <p:cNvPr id="24" name="文本框 23"/>
              <p:cNvSpPr txBox="1"/>
              <p:nvPr>
                <p:custDataLst>
                  <p:tags r:id="rId27"/>
                </p:custDataLst>
              </p:nvPr>
            </p:nvSpPr>
            <p:spPr>
              <a:xfrm>
                <a:off x="9088" y="2654"/>
                <a:ext cx="2428" cy="1767"/>
              </a:xfrm>
              <a:prstGeom prst="rect">
                <a:avLst/>
              </a:prstGeom>
              <a:noFill/>
            </p:spPr>
            <p:txBody>
              <a:bodyPr wrap="square" rtlCol="0" anchor="ctr" anchorCtr="0">
                <a:normAutofit/>
              </a:bodyPr>
              <a:p>
                <a:pPr algn="ctr">
                  <a:lnSpc>
                    <a:spcPct val="120000"/>
                  </a:lnSpc>
                </a:pPr>
                <a:r>
                  <a:rPr lang="zh-CN" spc="60">
                    <a:solidFill>
                      <a:srgbClr val="000000"/>
                    </a:solidFill>
                    <a:latin typeface="微软雅黑" panose="020B0503020204020204" pitchFamily="34" charset="-122"/>
                    <a:sym typeface="+mn-ea"/>
                  </a:rPr>
                  <a:t>消防产品检测工程师</a:t>
                </a:r>
                <a:endParaRPr lang="zh-CN" altLang="en-US" b="1" kern="0" spc="300" dirty="0">
                  <a:solidFill>
                    <a:srgbClr val="ECCB66">
                      <a:lumMod val="75000"/>
                    </a:srgbClr>
                  </a:solidFill>
                  <a:latin typeface="Arial" panose="02080604020202020204" pitchFamily="34" charset="0"/>
                  <a:ea typeface="微软雅黑" panose="020B0503020204020204" pitchFamily="34" charset="-122"/>
                  <a:sym typeface="Arial" panose="02080604020202020204" pitchFamily="34" charset="0"/>
                </a:endParaRPr>
              </a:p>
            </p:txBody>
          </p:sp>
        </p:grpSp>
      </p:grpSp>
      <p:grpSp>
        <p:nvGrpSpPr>
          <p:cNvPr id="25" name="组合 24"/>
          <p:cNvGrpSpPr/>
          <p:nvPr/>
        </p:nvGrpSpPr>
        <p:grpSpPr>
          <a:xfrm>
            <a:off x="684530" y="3820160"/>
            <a:ext cx="2350770" cy="2250440"/>
            <a:chOff x="8450" y="1766"/>
            <a:chExt cx="3702" cy="3544"/>
          </a:xfrm>
        </p:grpSpPr>
        <p:sp>
          <p:nvSpPr>
            <p:cNvPr id="26" name="任意多边形 25"/>
            <p:cNvSpPr/>
            <p:nvPr>
              <p:custDataLst>
                <p:tags r:id="rId28"/>
              </p:custDataLst>
            </p:nvPr>
          </p:nvSpPr>
          <p:spPr>
            <a:xfrm>
              <a:off x="8450" y="1766"/>
              <a:ext cx="3703" cy="3544"/>
            </a:xfrm>
            <a:custGeom>
              <a:avLst/>
              <a:gdLst>
                <a:gd name="connsiteX0" fmla="*/ 961691 w 1844621"/>
                <a:gd name="connsiteY0" fmla="*/ 1643760 h 1765598"/>
                <a:gd name="connsiteX1" fmla="*/ 964657 w 1844621"/>
                <a:gd name="connsiteY1" fmla="*/ 1718060 h 1765598"/>
                <a:gd name="connsiteX2" fmla="*/ 948083 w 1844621"/>
                <a:gd name="connsiteY2" fmla="*/ 1717184 h 1765598"/>
                <a:gd name="connsiteX3" fmla="*/ 946614 w 1844621"/>
                <a:gd name="connsiteY3" fmla="*/ 1717353 h 1765598"/>
                <a:gd name="connsiteX4" fmla="*/ 943691 w 1844621"/>
                <a:gd name="connsiteY4" fmla="*/ 1644103 h 1765598"/>
                <a:gd name="connsiteX5" fmla="*/ 875350 w 1844621"/>
                <a:gd name="connsiteY5" fmla="*/ 1643169 h 1765598"/>
                <a:gd name="connsiteX6" fmla="*/ 893299 w 1844621"/>
                <a:gd name="connsiteY6" fmla="*/ 1644629 h 1765598"/>
                <a:gd name="connsiteX7" fmla="*/ 889341 w 1844621"/>
                <a:gd name="connsiteY7" fmla="*/ 1723945 h 1765598"/>
                <a:gd name="connsiteX8" fmla="*/ 871214 w 1844621"/>
                <a:gd name="connsiteY8" fmla="*/ 1726031 h 1765598"/>
                <a:gd name="connsiteX9" fmla="*/ 1029699 w 1844621"/>
                <a:gd name="connsiteY9" fmla="*/ 1636826 h 1765598"/>
                <a:gd name="connsiteX10" fmla="*/ 1040815 w 1844621"/>
                <a:gd name="connsiteY10" fmla="*/ 1722087 h 1765598"/>
                <a:gd name="connsiteX11" fmla="*/ 1022537 w 1844621"/>
                <a:gd name="connsiteY11" fmla="*/ 1721121 h 1765598"/>
                <a:gd name="connsiteX12" fmla="*/ 1011828 w 1844621"/>
                <a:gd name="connsiteY12" fmla="*/ 1638982 h 1765598"/>
                <a:gd name="connsiteX13" fmla="*/ 807350 w 1844621"/>
                <a:gd name="connsiteY13" fmla="*/ 1636115 h 1765598"/>
                <a:gd name="connsiteX14" fmla="*/ 822430 w 1844621"/>
                <a:gd name="connsiteY14" fmla="*/ 1638864 h 1765598"/>
                <a:gd name="connsiteX15" fmla="*/ 825110 w 1844621"/>
                <a:gd name="connsiteY15" fmla="*/ 1639083 h 1765598"/>
                <a:gd name="connsiteX16" fmla="*/ 811751 w 1844621"/>
                <a:gd name="connsiteY16" fmla="*/ 1734136 h 1765598"/>
                <a:gd name="connsiteX17" fmla="*/ 792774 w 1844621"/>
                <a:gd name="connsiteY17" fmla="*/ 1739833 h 1765598"/>
                <a:gd name="connsiteX18" fmla="*/ 1096827 w 1844621"/>
                <a:gd name="connsiteY18" fmla="*/ 1624033 h 1765598"/>
                <a:gd name="connsiteX19" fmla="*/ 1121385 w 1844621"/>
                <a:gd name="connsiteY19" fmla="*/ 1734155 h 1765598"/>
                <a:gd name="connsiteX20" fmla="*/ 1101928 w 1844621"/>
                <a:gd name="connsiteY20" fmla="*/ 1729603 h 1765598"/>
                <a:gd name="connsiteX21" fmla="*/ 1079265 w 1844621"/>
                <a:gd name="connsiteY21" fmla="*/ 1627978 h 1765598"/>
                <a:gd name="connsiteX22" fmla="*/ 740342 w 1844621"/>
                <a:gd name="connsiteY22" fmla="*/ 1622534 h 1765598"/>
                <a:gd name="connsiteX23" fmla="*/ 749046 w 1844621"/>
                <a:gd name="connsiteY23" fmla="*/ 1625484 h 1765598"/>
                <a:gd name="connsiteX24" fmla="*/ 757767 w 1844621"/>
                <a:gd name="connsiteY24" fmla="*/ 1627074 h 1765598"/>
                <a:gd name="connsiteX25" fmla="*/ 726815 w 1844621"/>
                <a:gd name="connsiteY25" fmla="*/ 1759631 h 1765598"/>
                <a:gd name="connsiteX26" fmla="*/ 706937 w 1844621"/>
                <a:gd name="connsiteY26" fmla="*/ 1765598 h 1765598"/>
                <a:gd name="connsiteX27" fmla="*/ 1162592 w 1844621"/>
                <a:gd name="connsiteY27" fmla="*/ 1605474 h 1765598"/>
                <a:gd name="connsiteX28" fmla="*/ 1211506 w 1844621"/>
                <a:gd name="connsiteY28" fmla="*/ 1758609 h 1765598"/>
                <a:gd name="connsiteX29" fmla="*/ 1193512 w 1844621"/>
                <a:gd name="connsiteY29" fmla="*/ 1751032 h 1765598"/>
                <a:gd name="connsiteX30" fmla="*/ 1189921 w 1844621"/>
                <a:gd name="connsiteY30" fmla="*/ 1750192 h 1765598"/>
                <a:gd name="connsiteX31" fmla="*/ 1145515 w 1844621"/>
                <a:gd name="connsiteY31" fmla="*/ 1611170 h 1765598"/>
                <a:gd name="connsiteX32" fmla="*/ 675637 w 1844621"/>
                <a:gd name="connsiteY32" fmla="*/ 1600604 h 1765598"/>
                <a:gd name="connsiteX33" fmla="*/ 692686 w 1844621"/>
                <a:gd name="connsiteY33" fmla="*/ 1606382 h 1765598"/>
                <a:gd name="connsiteX34" fmla="*/ 641486 w 1844621"/>
                <a:gd name="connsiteY34" fmla="*/ 1761326 h 1765598"/>
                <a:gd name="connsiteX35" fmla="*/ 631383 w 1844621"/>
                <a:gd name="connsiteY35" fmla="*/ 1744623 h 1765598"/>
                <a:gd name="connsiteX36" fmla="*/ 628970 w 1844621"/>
                <a:gd name="connsiteY36" fmla="*/ 1741831 h 1765598"/>
                <a:gd name="connsiteX37" fmla="*/ 1225916 w 1844621"/>
                <a:gd name="connsiteY37" fmla="*/ 1579868 h 1765598"/>
                <a:gd name="connsiteX38" fmla="*/ 1279540 w 1844621"/>
                <a:gd name="connsiteY38" fmla="*/ 1707080 h 1765598"/>
                <a:gd name="connsiteX39" fmla="*/ 1266966 w 1844621"/>
                <a:gd name="connsiteY39" fmla="*/ 1723591 h 1765598"/>
                <a:gd name="connsiteX40" fmla="*/ 1209837 w 1844621"/>
                <a:gd name="connsiteY40" fmla="*/ 1588066 h 1765598"/>
                <a:gd name="connsiteX41" fmla="*/ 610954 w 1844621"/>
                <a:gd name="connsiteY41" fmla="*/ 1578681 h 1765598"/>
                <a:gd name="connsiteX42" fmla="*/ 628059 w 1844621"/>
                <a:gd name="connsiteY42" fmla="*/ 1584478 h 1765598"/>
                <a:gd name="connsiteX43" fmla="*/ 582951 w 1844621"/>
                <a:gd name="connsiteY43" fmla="*/ 1688574 h 1765598"/>
                <a:gd name="connsiteX44" fmla="*/ 569886 w 1844621"/>
                <a:gd name="connsiteY44" fmla="*/ 1673454 h 1765598"/>
                <a:gd name="connsiteX45" fmla="*/ 1286670 w 1844621"/>
                <a:gd name="connsiteY45" fmla="*/ 1548893 h 1765598"/>
                <a:gd name="connsiteX46" fmla="*/ 1333269 w 1844621"/>
                <a:gd name="connsiteY46" fmla="*/ 1636531 h 1765598"/>
                <a:gd name="connsiteX47" fmla="*/ 1321264 w 1844621"/>
                <a:gd name="connsiteY47" fmla="*/ 1652294 h 1765598"/>
                <a:gd name="connsiteX48" fmla="*/ 1270632 w 1844621"/>
                <a:gd name="connsiteY48" fmla="*/ 1557070 h 1765598"/>
                <a:gd name="connsiteX49" fmla="*/ 551444 w 1844621"/>
                <a:gd name="connsiteY49" fmla="*/ 1545001 h 1765598"/>
                <a:gd name="connsiteX50" fmla="*/ 567074 w 1844621"/>
                <a:gd name="connsiteY50" fmla="*/ 1553937 h 1765598"/>
                <a:gd name="connsiteX51" fmla="*/ 524862 w 1844621"/>
                <a:gd name="connsiteY51" fmla="*/ 1631452 h 1765598"/>
                <a:gd name="connsiteX52" fmla="*/ 510642 w 1844621"/>
                <a:gd name="connsiteY52" fmla="*/ 1619926 h 1765598"/>
                <a:gd name="connsiteX53" fmla="*/ 1346034 w 1844621"/>
                <a:gd name="connsiteY53" fmla="*/ 1515267 h 1765598"/>
                <a:gd name="connsiteX54" fmla="*/ 1390051 w 1844621"/>
                <a:gd name="connsiteY54" fmla="*/ 1582679 h 1765598"/>
                <a:gd name="connsiteX55" fmla="*/ 1376613 w 1844621"/>
                <a:gd name="connsiteY55" fmla="*/ 1595021 h 1765598"/>
                <a:gd name="connsiteX56" fmla="*/ 1331552 w 1844621"/>
                <a:gd name="connsiteY56" fmla="*/ 1526010 h 1765598"/>
                <a:gd name="connsiteX57" fmla="*/ 1333983 w 1844621"/>
                <a:gd name="connsiteY57" fmla="*/ 1524770 h 1765598"/>
                <a:gd name="connsiteX58" fmla="*/ 492213 w 1844621"/>
                <a:gd name="connsiteY58" fmla="*/ 1511140 h 1765598"/>
                <a:gd name="connsiteX59" fmla="*/ 507877 w 1844621"/>
                <a:gd name="connsiteY59" fmla="*/ 1520095 h 1765598"/>
                <a:gd name="connsiteX60" fmla="*/ 465615 w 1844621"/>
                <a:gd name="connsiteY60" fmla="*/ 1583429 h 1765598"/>
                <a:gd name="connsiteX61" fmla="*/ 452723 w 1844621"/>
                <a:gd name="connsiteY61" fmla="*/ 1572979 h 1765598"/>
                <a:gd name="connsiteX62" fmla="*/ 451434 w 1844621"/>
                <a:gd name="connsiteY62" fmla="*/ 1572252 h 1765598"/>
                <a:gd name="connsiteX63" fmla="*/ 1399641 w 1844621"/>
                <a:gd name="connsiteY63" fmla="*/ 1472989 h 1765598"/>
                <a:gd name="connsiteX64" fmla="*/ 1447523 w 1844621"/>
                <a:gd name="connsiteY64" fmla="*/ 1533649 h 1765598"/>
                <a:gd name="connsiteX65" fmla="*/ 1433600 w 1844621"/>
                <a:gd name="connsiteY65" fmla="*/ 1542681 h 1765598"/>
                <a:gd name="connsiteX66" fmla="*/ 1432510 w 1844621"/>
                <a:gd name="connsiteY66" fmla="*/ 1543682 h 1765598"/>
                <a:gd name="connsiteX67" fmla="*/ 1385507 w 1844621"/>
                <a:gd name="connsiteY67" fmla="*/ 1484135 h 1765598"/>
                <a:gd name="connsiteX68" fmla="*/ 439084 w 1844621"/>
                <a:gd name="connsiteY68" fmla="*/ 1468240 h 1765598"/>
                <a:gd name="connsiteX69" fmla="*/ 452737 w 1844621"/>
                <a:gd name="connsiteY69" fmla="*/ 1479985 h 1765598"/>
                <a:gd name="connsiteX70" fmla="*/ 401226 w 1844621"/>
                <a:gd name="connsiteY70" fmla="*/ 1543921 h 1765598"/>
                <a:gd name="connsiteX71" fmla="*/ 385335 w 1844621"/>
                <a:gd name="connsiteY71" fmla="*/ 1534955 h 1765598"/>
                <a:gd name="connsiteX72" fmla="*/ 1452700 w 1844621"/>
                <a:gd name="connsiteY72" fmla="*/ 1430017 h 1765598"/>
                <a:gd name="connsiteX73" fmla="*/ 1511505 w 1844621"/>
                <a:gd name="connsiteY73" fmla="*/ 1492141 h 1765598"/>
                <a:gd name="connsiteX74" fmla="*/ 1496150 w 1844621"/>
                <a:gd name="connsiteY74" fmla="*/ 1502102 h 1765598"/>
                <a:gd name="connsiteX75" fmla="*/ 1439119 w 1844621"/>
                <a:gd name="connsiteY75" fmla="*/ 1441854 h 1765598"/>
                <a:gd name="connsiteX76" fmla="*/ 1449687 w 1844621"/>
                <a:gd name="connsiteY76" fmla="*/ 1433519 h 1765598"/>
                <a:gd name="connsiteX77" fmla="*/ 387391 w 1844621"/>
                <a:gd name="connsiteY77" fmla="*/ 1423768 h 1765598"/>
                <a:gd name="connsiteX78" fmla="*/ 401059 w 1844621"/>
                <a:gd name="connsiteY78" fmla="*/ 1435526 h 1765598"/>
                <a:gd name="connsiteX79" fmla="*/ 332463 w 1844621"/>
                <a:gd name="connsiteY79" fmla="*/ 1506560 h 1765598"/>
                <a:gd name="connsiteX80" fmla="*/ 313761 w 1844621"/>
                <a:gd name="connsiteY80" fmla="*/ 1500014 h 1765598"/>
                <a:gd name="connsiteX81" fmla="*/ 1497274 w 1844621"/>
                <a:gd name="connsiteY81" fmla="*/ 1378205 h 1765598"/>
                <a:gd name="connsiteX82" fmla="*/ 1583781 w 1844621"/>
                <a:gd name="connsiteY82" fmla="*/ 1454547 h 1765598"/>
                <a:gd name="connsiteX83" fmla="*/ 1565364 w 1844621"/>
                <a:gd name="connsiteY83" fmla="*/ 1462300 h 1765598"/>
                <a:gd name="connsiteX84" fmla="*/ 1485535 w 1844621"/>
                <a:gd name="connsiteY84" fmla="*/ 1391850 h 1765598"/>
                <a:gd name="connsiteX85" fmla="*/ 342078 w 1844621"/>
                <a:gd name="connsiteY85" fmla="*/ 1372754 h 1765598"/>
                <a:gd name="connsiteX86" fmla="*/ 353236 w 1844621"/>
                <a:gd name="connsiteY86" fmla="*/ 1386902 h 1765598"/>
                <a:gd name="connsiteX87" fmla="*/ 248764 w 1844621"/>
                <a:gd name="connsiteY87" fmla="*/ 1477262 h 1765598"/>
                <a:gd name="connsiteX88" fmla="*/ 229175 w 1844621"/>
                <a:gd name="connsiteY88" fmla="*/ 1470405 h 1765598"/>
                <a:gd name="connsiteX89" fmla="*/ 1541797 w 1844621"/>
                <a:gd name="connsiteY89" fmla="*/ 1326453 h 1765598"/>
                <a:gd name="connsiteX90" fmla="*/ 1671063 w 1844621"/>
                <a:gd name="connsiteY90" fmla="*/ 1421359 h 1765598"/>
                <a:gd name="connsiteX91" fmla="*/ 1652052 w 1844621"/>
                <a:gd name="connsiteY91" fmla="*/ 1425806 h 1765598"/>
                <a:gd name="connsiteX92" fmla="*/ 1648653 w 1844621"/>
                <a:gd name="connsiteY92" fmla="*/ 1427237 h 1765598"/>
                <a:gd name="connsiteX93" fmla="*/ 1530022 w 1844621"/>
                <a:gd name="connsiteY93" fmla="*/ 1340139 h 1765598"/>
                <a:gd name="connsiteX94" fmla="*/ 299862 w 1844621"/>
                <a:gd name="connsiteY94" fmla="*/ 1319225 h 1765598"/>
                <a:gd name="connsiteX95" fmla="*/ 311019 w 1844621"/>
                <a:gd name="connsiteY95" fmla="*/ 1333372 h 1765598"/>
                <a:gd name="connsiteX96" fmla="*/ 178732 w 1844621"/>
                <a:gd name="connsiteY96" fmla="*/ 1428480 h 1765598"/>
                <a:gd name="connsiteX97" fmla="*/ 180377 w 1844621"/>
                <a:gd name="connsiteY97" fmla="*/ 1409027 h 1765598"/>
                <a:gd name="connsiteX98" fmla="*/ 180067 w 1844621"/>
                <a:gd name="connsiteY98" fmla="*/ 1405352 h 1765598"/>
                <a:gd name="connsiteX99" fmla="*/ 1576542 w 1844621"/>
                <a:gd name="connsiteY99" fmla="*/ 1267609 h 1765598"/>
                <a:gd name="connsiteX100" fmla="*/ 1695816 w 1844621"/>
                <a:gd name="connsiteY100" fmla="*/ 1339681 h 1765598"/>
                <a:gd name="connsiteX101" fmla="*/ 1695348 w 1844621"/>
                <a:gd name="connsiteY101" fmla="*/ 1360430 h 1765598"/>
                <a:gd name="connsiteX102" fmla="*/ 1567606 w 1844621"/>
                <a:gd name="connsiteY102" fmla="*/ 1283241 h 1765598"/>
                <a:gd name="connsiteX103" fmla="*/ 263531 w 1844621"/>
                <a:gd name="connsiteY103" fmla="*/ 1261503 h 1765598"/>
                <a:gd name="connsiteX104" fmla="*/ 271723 w 1844621"/>
                <a:gd name="connsiteY104" fmla="*/ 1277570 h 1765598"/>
                <a:gd name="connsiteX105" fmla="*/ 174140 w 1844621"/>
                <a:gd name="connsiteY105" fmla="*/ 1335215 h 1765598"/>
                <a:gd name="connsiteX106" fmla="*/ 172457 w 1844621"/>
                <a:gd name="connsiteY106" fmla="*/ 1315303 h 1765598"/>
                <a:gd name="connsiteX107" fmla="*/ 1610398 w 1844621"/>
                <a:gd name="connsiteY107" fmla="*/ 1208387 h 1765598"/>
                <a:gd name="connsiteX108" fmla="*/ 1697816 w 1844621"/>
                <a:gd name="connsiteY108" fmla="*/ 1251024 h 1765598"/>
                <a:gd name="connsiteX109" fmla="*/ 1697369 w 1844621"/>
                <a:gd name="connsiteY109" fmla="*/ 1270832 h 1765598"/>
                <a:gd name="connsiteX110" fmla="*/ 1601446 w 1844621"/>
                <a:gd name="connsiteY110" fmla="*/ 1224047 h 1765598"/>
                <a:gd name="connsiteX111" fmla="*/ 232566 w 1844621"/>
                <a:gd name="connsiteY111" fmla="*/ 1200770 h 1765598"/>
                <a:gd name="connsiteX112" fmla="*/ 240745 w 1844621"/>
                <a:gd name="connsiteY112" fmla="*/ 1216812 h 1765598"/>
                <a:gd name="connsiteX113" fmla="*/ 160720 w 1844621"/>
                <a:gd name="connsiteY113" fmla="*/ 1254859 h 1765598"/>
                <a:gd name="connsiteX114" fmla="*/ 155991 w 1844621"/>
                <a:gd name="connsiteY114" fmla="*/ 1237178 h 1765598"/>
                <a:gd name="connsiteX115" fmla="*/ 1634958 w 1844621"/>
                <a:gd name="connsiteY115" fmla="*/ 1144690 h 1765598"/>
                <a:gd name="connsiteX116" fmla="*/ 1712099 w 1844621"/>
                <a:gd name="connsiteY116" fmla="*/ 1174082 h 1765598"/>
                <a:gd name="connsiteX117" fmla="*/ 1708482 w 1844621"/>
                <a:gd name="connsiteY117" fmla="*/ 1191966 h 1765598"/>
                <a:gd name="connsiteX118" fmla="*/ 1629176 w 1844621"/>
                <a:gd name="connsiteY118" fmla="*/ 1161750 h 1765598"/>
                <a:gd name="connsiteX119" fmla="*/ 204756 w 1844621"/>
                <a:gd name="connsiteY119" fmla="*/ 1138431 h 1765598"/>
                <a:gd name="connsiteX120" fmla="*/ 210455 w 1844621"/>
                <a:gd name="connsiteY120" fmla="*/ 1155515 h 1765598"/>
                <a:gd name="connsiteX121" fmla="*/ 141015 w 1844621"/>
                <a:gd name="connsiteY121" fmla="*/ 1181182 h 1765598"/>
                <a:gd name="connsiteX122" fmla="*/ 136727 w 1844621"/>
                <a:gd name="connsiteY122" fmla="*/ 1165150 h 1765598"/>
                <a:gd name="connsiteX123" fmla="*/ 136112 w 1844621"/>
                <a:gd name="connsiteY123" fmla="*/ 1163804 h 1765598"/>
                <a:gd name="connsiteX124" fmla="*/ 1656844 w 1844621"/>
                <a:gd name="connsiteY124" fmla="*/ 1080115 h 1765598"/>
                <a:gd name="connsiteX125" fmla="*/ 1729776 w 1844621"/>
                <a:gd name="connsiteY125" fmla="*/ 1100634 h 1765598"/>
                <a:gd name="connsiteX126" fmla="*/ 1723821 w 1844621"/>
                <a:gd name="connsiteY126" fmla="*/ 1116126 h 1765598"/>
                <a:gd name="connsiteX127" fmla="*/ 1723528 w 1844621"/>
                <a:gd name="connsiteY127" fmla="*/ 1117576 h 1765598"/>
                <a:gd name="connsiteX128" fmla="*/ 1651058 w 1844621"/>
                <a:gd name="connsiteY128" fmla="*/ 1097186 h 1765598"/>
                <a:gd name="connsiteX129" fmla="*/ 184625 w 1844621"/>
                <a:gd name="connsiteY129" fmla="*/ 1073110 h 1765598"/>
                <a:gd name="connsiteX130" fmla="*/ 188043 w 1844621"/>
                <a:gd name="connsiteY130" fmla="*/ 1088326 h 1765598"/>
                <a:gd name="connsiteX131" fmla="*/ 188810 w 1844621"/>
                <a:gd name="connsiteY131" fmla="*/ 1090624 h 1765598"/>
                <a:gd name="connsiteX132" fmla="*/ 112145 w 1844621"/>
                <a:gd name="connsiteY132" fmla="*/ 1111372 h 1765598"/>
                <a:gd name="connsiteX133" fmla="*/ 104560 w 1844621"/>
                <a:gd name="connsiteY133" fmla="*/ 1094778 h 1765598"/>
                <a:gd name="connsiteX134" fmla="*/ 1672722 w 1844621"/>
                <a:gd name="connsiteY134" fmla="*/ 1013691 h 1765598"/>
                <a:gd name="connsiteX135" fmla="*/ 1757141 w 1844621"/>
                <a:gd name="connsiteY135" fmla="*/ 1029446 h 1765598"/>
                <a:gd name="connsiteX136" fmla="*/ 1750574 w 1844621"/>
                <a:gd name="connsiteY136" fmla="*/ 1046531 h 1765598"/>
                <a:gd name="connsiteX137" fmla="*/ 1669493 w 1844621"/>
                <a:gd name="connsiteY137" fmla="*/ 1031399 h 1765598"/>
                <a:gd name="connsiteX138" fmla="*/ 170225 w 1844621"/>
                <a:gd name="connsiteY138" fmla="*/ 1006273 h 1765598"/>
                <a:gd name="connsiteX139" fmla="*/ 170936 w 1844621"/>
                <a:gd name="connsiteY139" fmla="*/ 1012170 h 1765598"/>
                <a:gd name="connsiteX140" fmla="*/ 173584 w 1844621"/>
                <a:gd name="connsiteY140" fmla="*/ 1023958 h 1765598"/>
                <a:gd name="connsiteX141" fmla="*/ 78475 w 1844621"/>
                <a:gd name="connsiteY141" fmla="*/ 1040728 h 1765598"/>
                <a:gd name="connsiteX142" fmla="*/ 67193 w 1844621"/>
                <a:gd name="connsiteY142" fmla="*/ 1024440 h 1765598"/>
                <a:gd name="connsiteX143" fmla="*/ 1681368 w 1844621"/>
                <a:gd name="connsiteY143" fmla="*/ 945892 h 1765598"/>
                <a:gd name="connsiteX144" fmla="*/ 1793516 w 1844621"/>
                <a:gd name="connsiteY144" fmla="*/ 956550 h 1765598"/>
                <a:gd name="connsiteX145" fmla="*/ 1783173 w 1844621"/>
                <a:gd name="connsiteY145" fmla="*/ 973649 h 1765598"/>
                <a:gd name="connsiteX146" fmla="*/ 1679909 w 1844621"/>
                <a:gd name="connsiteY146" fmla="*/ 963835 h 1765598"/>
                <a:gd name="connsiteX147" fmla="*/ 162034 w 1844621"/>
                <a:gd name="connsiteY147" fmla="*/ 938372 h 1765598"/>
                <a:gd name="connsiteX148" fmla="*/ 164191 w 1844621"/>
                <a:gd name="connsiteY148" fmla="*/ 956254 h 1765598"/>
                <a:gd name="connsiteX149" fmla="*/ 27981 w 1844621"/>
                <a:gd name="connsiteY149" fmla="*/ 967828 h 1765598"/>
                <a:gd name="connsiteX150" fmla="*/ 16164 w 1844621"/>
                <a:gd name="connsiteY150" fmla="*/ 950767 h 1765598"/>
                <a:gd name="connsiteX151" fmla="*/ 1683923 w 1844621"/>
                <a:gd name="connsiteY151" fmla="*/ 877596 h 1765598"/>
                <a:gd name="connsiteX152" fmla="*/ 1844621 w 1844621"/>
                <a:gd name="connsiteY152" fmla="*/ 878397 h 1765598"/>
                <a:gd name="connsiteX153" fmla="*/ 1831855 w 1844621"/>
                <a:gd name="connsiteY153" fmla="*/ 893168 h 1765598"/>
                <a:gd name="connsiteX154" fmla="*/ 1829946 w 1844621"/>
                <a:gd name="connsiteY154" fmla="*/ 896325 h 1765598"/>
                <a:gd name="connsiteX155" fmla="*/ 1684266 w 1844621"/>
                <a:gd name="connsiteY155" fmla="*/ 895598 h 1765598"/>
                <a:gd name="connsiteX156" fmla="*/ 14676 w 1844621"/>
                <a:gd name="connsiteY156" fmla="*/ 869273 h 1765598"/>
                <a:gd name="connsiteX157" fmla="*/ 160356 w 1844621"/>
                <a:gd name="connsiteY157" fmla="*/ 869999 h 1765598"/>
                <a:gd name="connsiteX158" fmla="*/ 160699 w 1844621"/>
                <a:gd name="connsiteY158" fmla="*/ 888001 h 1765598"/>
                <a:gd name="connsiteX159" fmla="*/ 0 w 1844621"/>
                <a:gd name="connsiteY159" fmla="*/ 887200 h 1765598"/>
                <a:gd name="connsiteX160" fmla="*/ 12766 w 1844621"/>
                <a:gd name="connsiteY160" fmla="*/ 872429 h 1765598"/>
                <a:gd name="connsiteX161" fmla="*/ 1816638 w 1844621"/>
                <a:gd name="connsiteY161" fmla="*/ 797770 h 1765598"/>
                <a:gd name="connsiteX162" fmla="*/ 1828455 w 1844621"/>
                <a:gd name="connsiteY162" fmla="*/ 814831 h 1765598"/>
                <a:gd name="connsiteX163" fmla="*/ 1682588 w 1844621"/>
                <a:gd name="connsiteY163" fmla="*/ 827227 h 1765598"/>
                <a:gd name="connsiteX164" fmla="*/ 1680430 w 1844621"/>
                <a:gd name="connsiteY164" fmla="*/ 809345 h 1765598"/>
                <a:gd name="connsiteX165" fmla="*/ 61447 w 1844621"/>
                <a:gd name="connsiteY165" fmla="*/ 791950 h 1765598"/>
                <a:gd name="connsiteX166" fmla="*/ 164713 w 1844621"/>
                <a:gd name="connsiteY166" fmla="*/ 801763 h 1765598"/>
                <a:gd name="connsiteX167" fmla="*/ 163253 w 1844621"/>
                <a:gd name="connsiteY167" fmla="*/ 819705 h 1765598"/>
                <a:gd name="connsiteX168" fmla="*/ 51105 w 1844621"/>
                <a:gd name="connsiteY168" fmla="*/ 809048 h 1765598"/>
                <a:gd name="connsiteX169" fmla="*/ 1766145 w 1844621"/>
                <a:gd name="connsiteY169" fmla="*/ 724870 h 1765598"/>
                <a:gd name="connsiteX170" fmla="*/ 1777427 w 1844621"/>
                <a:gd name="connsiteY170" fmla="*/ 741158 h 1765598"/>
                <a:gd name="connsiteX171" fmla="*/ 1674396 w 1844621"/>
                <a:gd name="connsiteY171" fmla="*/ 759325 h 1765598"/>
                <a:gd name="connsiteX172" fmla="*/ 1673685 w 1844621"/>
                <a:gd name="connsiteY172" fmla="*/ 753429 h 1765598"/>
                <a:gd name="connsiteX173" fmla="*/ 1670588 w 1844621"/>
                <a:gd name="connsiteY173" fmla="*/ 741719 h 1765598"/>
                <a:gd name="connsiteX174" fmla="*/ 94047 w 1844621"/>
                <a:gd name="connsiteY174" fmla="*/ 719066 h 1765598"/>
                <a:gd name="connsiteX175" fmla="*/ 175129 w 1844621"/>
                <a:gd name="connsiteY175" fmla="*/ 734198 h 1765598"/>
                <a:gd name="connsiteX176" fmla="*/ 171900 w 1844621"/>
                <a:gd name="connsiteY176" fmla="*/ 751906 h 1765598"/>
                <a:gd name="connsiteX177" fmla="*/ 87480 w 1844621"/>
                <a:gd name="connsiteY177" fmla="*/ 736151 h 1765598"/>
                <a:gd name="connsiteX178" fmla="*/ 1732475 w 1844621"/>
                <a:gd name="connsiteY178" fmla="*/ 654227 h 1765598"/>
                <a:gd name="connsiteX179" fmla="*/ 1740061 w 1844621"/>
                <a:gd name="connsiteY179" fmla="*/ 670822 h 1765598"/>
                <a:gd name="connsiteX180" fmla="*/ 1657733 w 1844621"/>
                <a:gd name="connsiteY180" fmla="*/ 693102 h 1765598"/>
                <a:gd name="connsiteX181" fmla="*/ 1653131 w 1844621"/>
                <a:gd name="connsiteY181" fmla="*/ 675699 h 1765598"/>
                <a:gd name="connsiteX182" fmla="*/ 121093 w 1844621"/>
                <a:gd name="connsiteY182" fmla="*/ 648021 h 1765598"/>
                <a:gd name="connsiteX183" fmla="*/ 193564 w 1844621"/>
                <a:gd name="connsiteY183" fmla="*/ 668412 h 1765598"/>
                <a:gd name="connsiteX184" fmla="*/ 187778 w 1844621"/>
                <a:gd name="connsiteY184" fmla="*/ 685483 h 1765598"/>
                <a:gd name="connsiteX185" fmla="*/ 114844 w 1844621"/>
                <a:gd name="connsiteY185" fmla="*/ 664963 h 1765598"/>
                <a:gd name="connsiteX186" fmla="*/ 120799 w 1844621"/>
                <a:gd name="connsiteY186" fmla="*/ 649471 h 1765598"/>
                <a:gd name="connsiteX187" fmla="*/ 1703605 w 1844621"/>
                <a:gd name="connsiteY187" fmla="*/ 584417 h 1765598"/>
                <a:gd name="connsiteX188" fmla="*/ 1707892 w 1844621"/>
                <a:gd name="connsiteY188" fmla="*/ 600448 h 1765598"/>
                <a:gd name="connsiteX189" fmla="*/ 1708508 w 1844621"/>
                <a:gd name="connsiteY189" fmla="*/ 601796 h 1765598"/>
                <a:gd name="connsiteX190" fmla="*/ 1640259 w 1844621"/>
                <a:gd name="connsiteY190" fmla="*/ 627022 h 1765598"/>
                <a:gd name="connsiteX191" fmla="*/ 1639049 w 1844621"/>
                <a:gd name="connsiteY191" fmla="*/ 622444 h 1765598"/>
                <a:gd name="connsiteX192" fmla="*/ 1633440 w 1844621"/>
                <a:gd name="connsiteY192" fmla="*/ 610352 h 1765598"/>
                <a:gd name="connsiteX193" fmla="*/ 136138 w 1844621"/>
                <a:gd name="connsiteY193" fmla="*/ 573632 h 1765598"/>
                <a:gd name="connsiteX194" fmla="*/ 215446 w 1844621"/>
                <a:gd name="connsiteY194" fmla="*/ 603848 h 1765598"/>
                <a:gd name="connsiteX195" fmla="*/ 209665 w 1844621"/>
                <a:gd name="connsiteY195" fmla="*/ 620908 h 1765598"/>
                <a:gd name="connsiteX196" fmla="*/ 132521 w 1844621"/>
                <a:gd name="connsiteY196" fmla="*/ 591516 h 1765598"/>
                <a:gd name="connsiteX197" fmla="*/ 1683900 w 1844621"/>
                <a:gd name="connsiteY197" fmla="*/ 510741 h 1765598"/>
                <a:gd name="connsiteX198" fmla="*/ 1688629 w 1844621"/>
                <a:gd name="connsiteY198" fmla="*/ 528423 h 1765598"/>
                <a:gd name="connsiteX199" fmla="*/ 1612275 w 1844621"/>
                <a:gd name="connsiteY199" fmla="*/ 564725 h 1765598"/>
                <a:gd name="connsiteX200" fmla="*/ 1604700 w 1844621"/>
                <a:gd name="connsiteY200" fmla="*/ 548396 h 1765598"/>
                <a:gd name="connsiteX201" fmla="*/ 147252 w 1844621"/>
                <a:gd name="connsiteY201" fmla="*/ 494765 h 1765598"/>
                <a:gd name="connsiteX202" fmla="*/ 243177 w 1844621"/>
                <a:gd name="connsiteY202" fmla="*/ 541551 h 1765598"/>
                <a:gd name="connsiteX203" fmla="*/ 234224 w 1844621"/>
                <a:gd name="connsiteY203" fmla="*/ 557210 h 1765598"/>
                <a:gd name="connsiteX204" fmla="*/ 146805 w 1844621"/>
                <a:gd name="connsiteY204" fmla="*/ 514573 h 1765598"/>
                <a:gd name="connsiteX205" fmla="*/ 1670480 w 1844621"/>
                <a:gd name="connsiteY205" fmla="*/ 430384 h 1765598"/>
                <a:gd name="connsiteX206" fmla="*/ 1672163 w 1844621"/>
                <a:gd name="connsiteY206" fmla="*/ 450296 h 1765598"/>
                <a:gd name="connsiteX207" fmla="*/ 1583450 w 1844621"/>
                <a:gd name="connsiteY207" fmla="*/ 502701 h 1765598"/>
                <a:gd name="connsiteX208" fmla="*/ 1573155 w 1844621"/>
                <a:gd name="connsiteY208" fmla="*/ 487877 h 1765598"/>
                <a:gd name="connsiteX209" fmla="*/ 149273 w 1844621"/>
                <a:gd name="connsiteY209" fmla="*/ 405169 h 1765598"/>
                <a:gd name="connsiteX210" fmla="*/ 277016 w 1844621"/>
                <a:gd name="connsiteY210" fmla="*/ 482359 h 1765598"/>
                <a:gd name="connsiteX211" fmla="*/ 268080 w 1844621"/>
                <a:gd name="connsiteY211" fmla="*/ 497989 h 1765598"/>
                <a:gd name="connsiteX212" fmla="*/ 148805 w 1844621"/>
                <a:gd name="connsiteY212" fmla="*/ 425916 h 1765598"/>
                <a:gd name="connsiteX213" fmla="*/ 195968 w 1844621"/>
                <a:gd name="connsiteY213" fmla="*/ 338361 h 1765598"/>
                <a:gd name="connsiteX214" fmla="*/ 314600 w 1844621"/>
                <a:gd name="connsiteY214" fmla="*/ 425459 h 1765598"/>
                <a:gd name="connsiteX215" fmla="*/ 302826 w 1844621"/>
                <a:gd name="connsiteY215" fmla="*/ 439145 h 1765598"/>
                <a:gd name="connsiteX216" fmla="*/ 173559 w 1844621"/>
                <a:gd name="connsiteY216" fmla="*/ 344239 h 1765598"/>
                <a:gd name="connsiteX217" fmla="*/ 192568 w 1844621"/>
                <a:gd name="connsiteY217" fmla="*/ 339792 h 1765598"/>
                <a:gd name="connsiteX218" fmla="*/ 1665887 w 1844621"/>
                <a:gd name="connsiteY218" fmla="*/ 337121 h 1765598"/>
                <a:gd name="connsiteX219" fmla="*/ 1664242 w 1844621"/>
                <a:gd name="connsiteY219" fmla="*/ 356571 h 1765598"/>
                <a:gd name="connsiteX220" fmla="*/ 1664553 w 1844621"/>
                <a:gd name="connsiteY220" fmla="*/ 360248 h 1765598"/>
                <a:gd name="connsiteX221" fmla="*/ 1544474 w 1844621"/>
                <a:gd name="connsiteY221" fmla="*/ 446578 h 1765598"/>
                <a:gd name="connsiteX222" fmla="*/ 1534206 w 1844621"/>
                <a:gd name="connsiteY222" fmla="*/ 431793 h 1765598"/>
                <a:gd name="connsiteX223" fmla="*/ 279257 w 1844621"/>
                <a:gd name="connsiteY223" fmla="*/ 303297 h 1765598"/>
                <a:gd name="connsiteX224" fmla="*/ 359087 w 1844621"/>
                <a:gd name="connsiteY224" fmla="*/ 373748 h 1765598"/>
                <a:gd name="connsiteX225" fmla="*/ 347347 w 1844621"/>
                <a:gd name="connsiteY225" fmla="*/ 387394 h 1765598"/>
                <a:gd name="connsiteX226" fmla="*/ 260839 w 1844621"/>
                <a:gd name="connsiteY226" fmla="*/ 311051 h 1765598"/>
                <a:gd name="connsiteX227" fmla="*/ 1595859 w 1844621"/>
                <a:gd name="connsiteY227" fmla="*/ 288337 h 1765598"/>
                <a:gd name="connsiteX228" fmla="*/ 1615448 w 1844621"/>
                <a:gd name="connsiteY228" fmla="*/ 295194 h 1765598"/>
                <a:gd name="connsiteX229" fmla="*/ 1504459 w 1844621"/>
                <a:gd name="connsiteY229" fmla="*/ 391189 h 1765598"/>
                <a:gd name="connsiteX230" fmla="*/ 1491819 w 1844621"/>
                <a:gd name="connsiteY230" fmla="*/ 378322 h 1765598"/>
                <a:gd name="connsiteX231" fmla="*/ 348471 w 1844621"/>
                <a:gd name="connsiteY231" fmla="*/ 263494 h 1765598"/>
                <a:gd name="connsiteX232" fmla="*/ 405504 w 1844621"/>
                <a:gd name="connsiteY232" fmla="*/ 323744 h 1765598"/>
                <a:gd name="connsiteX233" fmla="*/ 394934 w 1844621"/>
                <a:gd name="connsiteY233" fmla="*/ 332080 h 1765598"/>
                <a:gd name="connsiteX234" fmla="*/ 391923 w 1844621"/>
                <a:gd name="connsiteY234" fmla="*/ 335581 h 1765598"/>
                <a:gd name="connsiteX235" fmla="*/ 333116 w 1844621"/>
                <a:gd name="connsiteY235" fmla="*/ 273456 h 1765598"/>
                <a:gd name="connsiteX236" fmla="*/ 1512159 w 1844621"/>
                <a:gd name="connsiteY236" fmla="*/ 259039 h 1765598"/>
                <a:gd name="connsiteX237" fmla="*/ 1530860 w 1844621"/>
                <a:gd name="connsiteY237" fmla="*/ 265585 h 1765598"/>
                <a:gd name="connsiteX238" fmla="*/ 1456606 w 1844621"/>
                <a:gd name="connsiteY238" fmla="*/ 342477 h 1765598"/>
                <a:gd name="connsiteX239" fmla="*/ 1443988 w 1844621"/>
                <a:gd name="connsiteY239" fmla="*/ 329632 h 1765598"/>
                <a:gd name="connsiteX240" fmla="*/ 412110 w 1844621"/>
                <a:gd name="connsiteY240" fmla="*/ 221916 h 1765598"/>
                <a:gd name="connsiteX241" fmla="*/ 459114 w 1844621"/>
                <a:gd name="connsiteY241" fmla="*/ 281464 h 1765598"/>
                <a:gd name="connsiteX242" fmla="*/ 444980 w 1844621"/>
                <a:gd name="connsiteY242" fmla="*/ 292610 h 1765598"/>
                <a:gd name="connsiteX243" fmla="*/ 397097 w 1844621"/>
                <a:gd name="connsiteY243" fmla="*/ 231949 h 1765598"/>
                <a:gd name="connsiteX244" fmla="*/ 411019 w 1844621"/>
                <a:gd name="connsiteY244" fmla="*/ 222917 h 1765598"/>
                <a:gd name="connsiteX245" fmla="*/ 1443396 w 1844621"/>
                <a:gd name="connsiteY245" fmla="*/ 221678 h 1765598"/>
                <a:gd name="connsiteX246" fmla="*/ 1459286 w 1844621"/>
                <a:gd name="connsiteY246" fmla="*/ 230644 h 1765598"/>
                <a:gd name="connsiteX247" fmla="*/ 1406897 w 1844621"/>
                <a:gd name="connsiteY247" fmla="*/ 295670 h 1765598"/>
                <a:gd name="connsiteX248" fmla="*/ 1392300 w 1844621"/>
                <a:gd name="connsiteY248" fmla="*/ 285098 h 1765598"/>
                <a:gd name="connsiteX249" fmla="*/ 1379005 w 1844621"/>
                <a:gd name="connsiteY249" fmla="*/ 182170 h 1765598"/>
                <a:gd name="connsiteX250" fmla="*/ 1391896 w 1844621"/>
                <a:gd name="connsiteY250" fmla="*/ 192619 h 1765598"/>
                <a:gd name="connsiteX251" fmla="*/ 1393186 w 1844621"/>
                <a:gd name="connsiteY251" fmla="*/ 193347 h 1765598"/>
                <a:gd name="connsiteX252" fmla="*/ 1351622 w 1844621"/>
                <a:gd name="connsiteY252" fmla="*/ 255636 h 1765598"/>
                <a:gd name="connsiteX253" fmla="*/ 1337034 w 1844621"/>
                <a:gd name="connsiteY253" fmla="*/ 245070 h 1765598"/>
                <a:gd name="connsiteX254" fmla="*/ 468008 w 1844621"/>
                <a:gd name="connsiteY254" fmla="*/ 170577 h 1765598"/>
                <a:gd name="connsiteX255" fmla="*/ 513069 w 1844621"/>
                <a:gd name="connsiteY255" fmla="*/ 239589 h 1765598"/>
                <a:gd name="connsiteX256" fmla="*/ 510638 w 1844621"/>
                <a:gd name="connsiteY256" fmla="*/ 240828 h 1765598"/>
                <a:gd name="connsiteX257" fmla="*/ 498586 w 1844621"/>
                <a:gd name="connsiteY257" fmla="*/ 250333 h 1765598"/>
                <a:gd name="connsiteX258" fmla="*/ 454568 w 1844621"/>
                <a:gd name="connsiteY258" fmla="*/ 182920 h 1765598"/>
                <a:gd name="connsiteX259" fmla="*/ 1319759 w 1844621"/>
                <a:gd name="connsiteY259" fmla="*/ 134146 h 1765598"/>
                <a:gd name="connsiteX260" fmla="*/ 1333978 w 1844621"/>
                <a:gd name="connsiteY260" fmla="*/ 145672 h 1765598"/>
                <a:gd name="connsiteX261" fmla="*/ 1294036 w 1844621"/>
                <a:gd name="connsiteY261" fmla="*/ 219016 h 1765598"/>
                <a:gd name="connsiteX262" fmla="*/ 1277891 w 1844621"/>
                <a:gd name="connsiteY262" fmla="*/ 211027 h 1765598"/>
                <a:gd name="connsiteX263" fmla="*/ 523355 w 1844621"/>
                <a:gd name="connsiteY263" fmla="*/ 113305 h 1765598"/>
                <a:gd name="connsiteX264" fmla="*/ 573987 w 1844621"/>
                <a:gd name="connsiteY264" fmla="*/ 208530 h 1765598"/>
                <a:gd name="connsiteX265" fmla="*/ 557949 w 1844621"/>
                <a:gd name="connsiteY265" fmla="*/ 216707 h 1765598"/>
                <a:gd name="connsiteX266" fmla="*/ 511350 w 1844621"/>
                <a:gd name="connsiteY266" fmla="*/ 129068 h 1765598"/>
                <a:gd name="connsiteX267" fmla="*/ 1261668 w 1844621"/>
                <a:gd name="connsiteY267" fmla="*/ 77024 h 1765598"/>
                <a:gd name="connsiteX268" fmla="*/ 1274734 w 1844621"/>
                <a:gd name="connsiteY268" fmla="*/ 92144 h 1765598"/>
                <a:gd name="connsiteX269" fmla="*/ 1232872 w 1844621"/>
                <a:gd name="connsiteY269" fmla="*/ 188750 h 1765598"/>
                <a:gd name="connsiteX270" fmla="*/ 1216718 w 1844621"/>
                <a:gd name="connsiteY270" fmla="*/ 180757 h 1765598"/>
                <a:gd name="connsiteX271" fmla="*/ 879964 w 1844621"/>
                <a:gd name="connsiteY271" fmla="*/ 47539 h 1765598"/>
                <a:gd name="connsiteX272" fmla="*/ 896536 w 1844621"/>
                <a:gd name="connsiteY272" fmla="*/ 48415 h 1765598"/>
                <a:gd name="connsiteX273" fmla="*/ 898006 w 1844621"/>
                <a:gd name="connsiteY273" fmla="*/ 48246 h 1765598"/>
                <a:gd name="connsiteX274" fmla="*/ 900930 w 1844621"/>
                <a:gd name="connsiteY274" fmla="*/ 121496 h 1765598"/>
                <a:gd name="connsiteX275" fmla="*/ 882930 w 1844621"/>
                <a:gd name="connsiteY275" fmla="*/ 121839 h 1765598"/>
                <a:gd name="connsiteX276" fmla="*/ 803804 w 1844621"/>
                <a:gd name="connsiteY276" fmla="*/ 43511 h 1765598"/>
                <a:gd name="connsiteX277" fmla="*/ 822082 w 1844621"/>
                <a:gd name="connsiteY277" fmla="*/ 44478 h 1765598"/>
                <a:gd name="connsiteX278" fmla="*/ 832792 w 1844621"/>
                <a:gd name="connsiteY278" fmla="*/ 126618 h 1765598"/>
                <a:gd name="connsiteX279" fmla="*/ 814920 w 1844621"/>
                <a:gd name="connsiteY279" fmla="*/ 128774 h 1765598"/>
                <a:gd name="connsiteX280" fmla="*/ 577653 w 1844621"/>
                <a:gd name="connsiteY280" fmla="*/ 42008 h 1765598"/>
                <a:gd name="connsiteX281" fmla="*/ 634782 w 1844621"/>
                <a:gd name="connsiteY281" fmla="*/ 177534 h 1765598"/>
                <a:gd name="connsiteX282" fmla="*/ 618704 w 1844621"/>
                <a:gd name="connsiteY282" fmla="*/ 185731 h 1765598"/>
                <a:gd name="connsiteX283" fmla="*/ 565079 w 1844621"/>
                <a:gd name="connsiteY283" fmla="*/ 58518 h 1765598"/>
                <a:gd name="connsiteX284" fmla="*/ 973404 w 1844621"/>
                <a:gd name="connsiteY284" fmla="*/ 39567 h 1765598"/>
                <a:gd name="connsiteX285" fmla="*/ 969228 w 1844621"/>
                <a:gd name="connsiteY285" fmla="*/ 123258 h 1765598"/>
                <a:gd name="connsiteX286" fmla="*/ 951312 w 1844621"/>
                <a:gd name="connsiteY286" fmla="*/ 121130 h 1765598"/>
                <a:gd name="connsiteX287" fmla="*/ 955278 w 1844621"/>
                <a:gd name="connsiteY287" fmla="*/ 41654 h 1765598"/>
                <a:gd name="connsiteX288" fmla="*/ 723233 w 1844621"/>
                <a:gd name="connsiteY288" fmla="*/ 31443 h 1765598"/>
                <a:gd name="connsiteX289" fmla="*/ 742691 w 1844621"/>
                <a:gd name="connsiteY289" fmla="*/ 35995 h 1765598"/>
                <a:gd name="connsiteX290" fmla="*/ 765354 w 1844621"/>
                <a:gd name="connsiteY290" fmla="*/ 137622 h 1765598"/>
                <a:gd name="connsiteX291" fmla="*/ 747791 w 1844621"/>
                <a:gd name="connsiteY291" fmla="*/ 141567 h 1765598"/>
                <a:gd name="connsiteX292" fmla="*/ 1051847 w 1844621"/>
                <a:gd name="connsiteY292" fmla="*/ 25765 h 1765598"/>
                <a:gd name="connsiteX293" fmla="*/ 1037014 w 1844621"/>
                <a:gd name="connsiteY293" fmla="*/ 131308 h 1765598"/>
                <a:gd name="connsiteX294" fmla="*/ 1019135 w 1844621"/>
                <a:gd name="connsiteY294" fmla="*/ 129184 h 1765598"/>
                <a:gd name="connsiteX295" fmla="*/ 1032869 w 1844621"/>
                <a:gd name="connsiteY295" fmla="*/ 31462 h 1765598"/>
                <a:gd name="connsiteX296" fmla="*/ 633115 w 1844621"/>
                <a:gd name="connsiteY296" fmla="*/ 6990 h 1765598"/>
                <a:gd name="connsiteX297" fmla="*/ 651107 w 1844621"/>
                <a:gd name="connsiteY297" fmla="*/ 14566 h 1765598"/>
                <a:gd name="connsiteX298" fmla="*/ 654699 w 1844621"/>
                <a:gd name="connsiteY298" fmla="*/ 15406 h 1765598"/>
                <a:gd name="connsiteX299" fmla="*/ 699105 w 1844621"/>
                <a:gd name="connsiteY299" fmla="*/ 154429 h 1765598"/>
                <a:gd name="connsiteX300" fmla="*/ 682029 w 1844621"/>
                <a:gd name="connsiteY300" fmla="*/ 160125 h 1765598"/>
                <a:gd name="connsiteX301" fmla="*/ 1203134 w 1844621"/>
                <a:gd name="connsiteY301" fmla="*/ 4273 h 1765598"/>
                <a:gd name="connsiteX302" fmla="*/ 1213236 w 1844621"/>
                <a:gd name="connsiteY302" fmla="*/ 20976 h 1765598"/>
                <a:gd name="connsiteX303" fmla="*/ 1215649 w 1844621"/>
                <a:gd name="connsiteY303" fmla="*/ 23769 h 1765598"/>
                <a:gd name="connsiteX304" fmla="*/ 1169442 w 1844621"/>
                <a:gd name="connsiteY304" fmla="*/ 163605 h 1765598"/>
                <a:gd name="connsiteX305" fmla="*/ 1152188 w 1844621"/>
                <a:gd name="connsiteY305" fmla="*/ 158449 h 1765598"/>
                <a:gd name="connsiteX306" fmla="*/ 1137683 w 1844621"/>
                <a:gd name="connsiteY306" fmla="*/ 0 h 1765598"/>
                <a:gd name="connsiteX307" fmla="*/ 1104046 w 1844621"/>
                <a:gd name="connsiteY307" fmla="*/ 144062 h 1765598"/>
                <a:gd name="connsiteX308" fmla="*/ 1086767 w 1844621"/>
                <a:gd name="connsiteY308" fmla="*/ 138898 h 1765598"/>
                <a:gd name="connsiteX309" fmla="*/ 1117806 w 1844621"/>
                <a:gd name="connsiteY309" fmla="*/ 5966 h 17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1844621" h="1765598">
                  <a:moveTo>
                    <a:pt x="961691" y="1643760"/>
                  </a:moveTo>
                  <a:lnTo>
                    <a:pt x="964657" y="1718060"/>
                  </a:lnTo>
                  <a:lnTo>
                    <a:pt x="948083" y="1717184"/>
                  </a:lnTo>
                  <a:lnTo>
                    <a:pt x="946614" y="1717353"/>
                  </a:lnTo>
                  <a:lnTo>
                    <a:pt x="943691" y="1644103"/>
                  </a:lnTo>
                  <a:close/>
                  <a:moveTo>
                    <a:pt x="875350" y="1643169"/>
                  </a:moveTo>
                  <a:lnTo>
                    <a:pt x="893299" y="1644629"/>
                  </a:lnTo>
                  <a:lnTo>
                    <a:pt x="889341" y="1723945"/>
                  </a:lnTo>
                  <a:lnTo>
                    <a:pt x="871214" y="1726031"/>
                  </a:lnTo>
                  <a:close/>
                  <a:moveTo>
                    <a:pt x="1029699" y="1636826"/>
                  </a:moveTo>
                  <a:lnTo>
                    <a:pt x="1040815" y="1722087"/>
                  </a:lnTo>
                  <a:lnTo>
                    <a:pt x="1022537" y="1721121"/>
                  </a:lnTo>
                  <a:lnTo>
                    <a:pt x="1011828" y="1638982"/>
                  </a:lnTo>
                  <a:close/>
                  <a:moveTo>
                    <a:pt x="807350" y="1636115"/>
                  </a:moveTo>
                  <a:lnTo>
                    <a:pt x="822430" y="1638864"/>
                  </a:lnTo>
                  <a:lnTo>
                    <a:pt x="825110" y="1639083"/>
                  </a:lnTo>
                  <a:lnTo>
                    <a:pt x="811751" y="1734136"/>
                  </a:lnTo>
                  <a:lnTo>
                    <a:pt x="792774" y="1739833"/>
                  </a:lnTo>
                  <a:close/>
                  <a:moveTo>
                    <a:pt x="1096827" y="1624033"/>
                  </a:moveTo>
                  <a:lnTo>
                    <a:pt x="1121385" y="1734155"/>
                  </a:lnTo>
                  <a:lnTo>
                    <a:pt x="1101928" y="1729603"/>
                  </a:lnTo>
                  <a:lnTo>
                    <a:pt x="1079265" y="1627978"/>
                  </a:lnTo>
                  <a:close/>
                  <a:moveTo>
                    <a:pt x="740342" y="1622534"/>
                  </a:moveTo>
                  <a:lnTo>
                    <a:pt x="749046" y="1625484"/>
                  </a:lnTo>
                  <a:lnTo>
                    <a:pt x="757767" y="1627074"/>
                  </a:lnTo>
                  <a:lnTo>
                    <a:pt x="726815" y="1759631"/>
                  </a:lnTo>
                  <a:lnTo>
                    <a:pt x="706937" y="1765598"/>
                  </a:lnTo>
                  <a:close/>
                  <a:moveTo>
                    <a:pt x="1162592" y="1605474"/>
                  </a:moveTo>
                  <a:lnTo>
                    <a:pt x="1211506" y="1758609"/>
                  </a:lnTo>
                  <a:lnTo>
                    <a:pt x="1193512" y="1751032"/>
                  </a:lnTo>
                  <a:lnTo>
                    <a:pt x="1189921" y="1750192"/>
                  </a:lnTo>
                  <a:lnTo>
                    <a:pt x="1145515" y="1611170"/>
                  </a:lnTo>
                  <a:close/>
                  <a:moveTo>
                    <a:pt x="675637" y="1600604"/>
                  </a:moveTo>
                  <a:lnTo>
                    <a:pt x="692686" y="1606382"/>
                  </a:lnTo>
                  <a:lnTo>
                    <a:pt x="641486" y="1761326"/>
                  </a:lnTo>
                  <a:lnTo>
                    <a:pt x="631383" y="1744623"/>
                  </a:lnTo>
                  <a:lnTo>
                    <a:pt x="628970" y="1741831"/>
                  </a:lnTo>
                  <a:close/>
                  <a:moveTo>
                    <a:pt x="1225916" y="1579868"/>
                  </a:moveTo>
                  <a:lnTo>
                    <a:pt x="1279540" y="1707080"/>
                  </a:lnTo>
                  <a:lnTo>
                    <a:pt x="1266966" y="1723591"/>
                  </a:lnTo>
                  <a:lnTo>
                    <a:pt x="1209837" y="1588066"/>
                  </a:lnTo>
                  <a:close/>
                  <a:moveTo>
                    <a:pt x="610954" y="1578681"/>
                  </a:moveTo>
                  <a:lnTo>
                    <a:pt x="628059" y="1584478"/>
                  </a:lnTo>
                  <a:lnTo>
                    <a:pt x="582951" y="1688574"/>
                  </a:lnTo>
                  <a:lnTo>
                    <a:pt x="569886" y="1673454"/>
                  </a:lnTo>
                  <a:close/>
                  <a:moveTo>
                    <a:pt x="1286670" y="1548893"/>
                  </a:moveTo>
                  <a:lnTo>
                    <a:pt x="1333269" y="1636531"/>
                  </a:lnTo>
                  <a:lnTo>
                    <a:pt x="1321264" y="1652294"/>
                  </a:lnTo>
                  <a:lnTo>
                    <a:pt x="1270632" y="1557070"/>
                  </a:lnTo>
                  <a:close/>
                  <a:moveTo>
                    <a:pt x="551444" y="1545001"/>
                  </a:moveTo>
                  <a:lnTo>
                    <a:pt x="567074" y="1553937"/>
                  </a:lnTo>
                  <a:lnTo>
                    <a:pt x="524862" y="1631452"/>
                  </a:lnTo>
                  <a:lnTo>
                    <a:pt x="510642" y="1619926"/>
                  </a:lnTo>
                  <a:close/>
                  <a:moveTo>
                    <a:pt x="1346034" y="1515267"/>
                  </a:moveTo>
                  <a:lnTo>
                    <a:pt x="1390051" y="1582679"/>
                  </a:lnTo>
                  <a:lnTo>
                    <a:pt x="1376613" y="1595021"/>
                  </a:lnTo>
                  <a:lnTo>
                    <a:pt x="1331552" y="1526010"/>
                  </a:lnTo>
                  <a:lnTo>
                    <a:pt x="1333983" y="1524770"/>
                  </a:lnTo>
                  <a:close/>
                  <a:moveTo>
                    <a:pt x="492213" y="1511140"/>
                  </a:moveTo>
                  <a:lnTo>
                    <a:pt x="507877" y="1520095"/>
                  </a:lnTo>
                  <a:lnTo>
                    <a:pt x="465615" y="1583429"/>
                  </a:lnTo>
                  <a:lnTo>
                    <a:pt x="452723" y="1572979"/>
                  </a:lnTo>
                  <a:lnTo>
                    <a:pt x="451434" y="1572252"/>
                  </a:lnTo>
                  <a:close/>
                  <a:moveTo>
                    <a:pt x="1399641" y="1472989"/>
                  </a:moveTo>
                  <a:lnTo>
                    <a:pt x="1447523" y="1533649"/>
                  </a:lnTo>
                  <a:lnTo>
                    <a:pt x="1433600" y="1542681"/>
                  </a:lnTo>
                  <a:lnTo>
                    <a:pt x="1432510" y="1543682"/>
                  </a:lnTo>
                  <a:lnTo>
                    <a:pt x="1385507" y="1484135"/>
                  </a:lnTo>
                  <a:close/>
                  <a:moveTo>
                    <a:pt x="439084" y="1468240"/>
                  </a:moveTo>
                  <a:lnTo>
                    <a:pt x="452737" y="1479985"/>
                  </a:lnTo>
                  <a:lnTo>
                    <a:pt x="401226" y="1543921"/>
                  </a:lnTo>
                  <a:lnTo>
                    <a:pt x="385335" y="1534955"/>
                  </a:lnTo>
                  <a:close/>
                  <a:moveTo>
                    <a:pt x="1452700" y="1430017"/>
                  </a:moveTo>
                  <a:lnTo>
                    <a:pt x="1511505" y="1492141"/>
                  </a:lnTo>
                  <a:lnTo>
                    <a:pt x="1496150" y="1502102"/>
                  </a:lnTo>
                  <a:lnTo>
                    <a:pt x="1439119" y="1441854"/>
                  </a:lnTo>
                  <a:lnTo>
                    <a:pt x="1449687" y="1433519"/>
                  </a:lnTo>
                  <a:close/>
                  <a:moveTo>
                    <a:pt x="387391" y="1423768"/>
                  </a:moveTo>
                  <a:lnTo>
                    <a:pt x="401059" y="1435526"/>
                  </a:lnTo>
                  <a:lnTo>
                    <a:pt x="332463" y="1506560"/>
                  </a:lnTo>
                  <a:lnTo>
                    <a:pt x="313761" y="1500014"/>
                  </a:lnTo>
                  <a:close/>
                  <a:moveTo>
                    <a:pt x="1497274" y="1378205"/>
                  </a:moveTo>
                  <a:lnTo>
                    <a:pt x="1583781" y="1454547"/>
                  </a:lnTo>
                  <a:lnTo>
                    <a:pt x="1565364" y="1462300"/>
                  </a:lnTo>
                  <a:lnTo>
                    <a:pt x="1485535" y="1391850"/>
                  </a:lnTo>
                  <a:close/>
                  <a:moveTo>
                    <a:pt x="342078" y="1372754"/>
                  </a:moveTo>
                  <a:lnTo>
                    <a:pt x="353236" y="1386902"/>
                  </a:lnTo>
                  <a:lnTo>
                    <a:pt x="248764" y="1477262"/>
                  </a:lnTo>
                  <a:lnTo>
                    <a:pt x="229175" y="1470405"/>
                  </a:lnTo>
                  <a:close/>
                  <a:moveTo>
                    <a:pt x="1541797" y="1326453"/>
                  </a:moveTo>
                  <a:lnTo>
                    <a:pt x="1671063" y="1421359"/>
                  </a:lnTo>
                  <a:lnTo>
                    <a:pt x="1652052" y="1425806"/>
                  </a:lnTo>
                  <a:lnTo>
                    <a:pt x="1648653" y="1427237"/>
                  </a:lnTo>
                  <a:lnTo>
                    <a:pt x="1530022" y="1340139"/>
                  </a:lnTo>
                  <a:close/>
                  <a:moveTo>
                    <a:pt x="299862" y="1319225"/>
                  </a:moveTo>
                  <a:lnTo>
                    <a:pt x="311019" y="1333372"/>
                  </a:lnTo>
                  <a:lnTo>
                    <a:pt x="178732" y="1428480"/>
                  </a:lnTo>
                  <a:lnTo>
                    <a:pt x="180377" y="1409027"/>
                  </a:lnTo>
                  <a:lnTo>
                    <a:pt x="180067" y="1405352"/>
                  </a:lnTo>
                  <a:close/>
                  <a:moveTo>
                    <a:pt x="1576542" y="1267609"/>
                  </a:moveTo>
                  <a:lnTo>
                    <a:pt x="1695816" y="1339681"/>
                  </a:lnTo>
                  <a:lnTo>
                    <a:pt x="1695348" y="1360430"/>
                  </a:lnTo>
                  <a:lnTo>
                    <a:pt x="1567606" y="1283241"/>
                  </a:lnTo>
                  <a:close/>
                  <a:moveTo>
                    <a:pt x="263531" y="1261503"/>
                  </a:moveTo>
                  <a:lnTo>
                    <a:pt x="271723" y="1277570"/>
                  </a:lnTo>
                  <a:lnTo>
                    <a:pt x="174140" y="1335215"/>
                  </a:lnTo>
                  <a:lnTo>
                    <a:pt x="172457" y="1315303"/>
                  </a:lnTo>
                  <a:close/>
                  <a:moveTo>
                    <a:pt x="1610398" y="1208387"/>
                  </a:moveTo>
                  <a:lnTo>
                    <a:pt x="1697816" y="1251024"/>
                  </a:lnTo>
                  <a:lnTo>
                    <a:pt x="1697369" y="1270832"/>
                  </a:lnTo>
                  <a:lnTo>
                    <a:pt x="1601446" y="1224047"/>
                  </a:lnTo>
                  <a:close/>
                  <a:moveTo>
                    <a:pt x="232566" y="1200770"/>
                  </a:moveTo>
                  <a:lnTo>
                    <a:pt x="240745" y="1216812"/>
                  </a:lnTo>
                  <a:lnTo>
                    <a:pt x="160720" y="1254859"/>
                  </a:lnTo>
                  <a:lnTo>
                    <a:pt x="155991" y="1237178"/>
                  </a:lnTo>
                  <a:close/>
                  <a:moveTo>
                    <a:pt x="1634958" y="1144690"/>
                  </a:moveTo>
                  <a:lnTo>
                    <a:pt x="1712099" y="1174082"/>
                  </a:lnTo>
                  <a:lnTo>
                    <a:pt x="1708482" y="1191966"/>
                  </a:lnTo>
                  <a:lnTo>
                    <a:pt x="1629176" y="1161750"/>
                  </a:lnTo>
                  <a:close/>
                  <a:moveTo>
                    <a:pt x="204756" y="1138431"/>
                  </a:moveTo>
                  <a:lnTo>
                    <a:pt x="210455" y="1155515"/>
                  </a:lnTo>
                  <a:lnTo>
                    <a:pt x="141015" y="1181182"/>
                  </a:lnTo>
                  <a:lnTo>
                    <a:pt x="136727" y="1165150"/>
                  </a:lnTo>
                  <a:lnTo>
                    <a:pt x="136112" y="1163804"/>
                  </a:lnTo>
                  <a:close/>
                  <a:moveTo>
                    <a:pt x="1656844" y="1080115"/>
                  </a:moveTo>
                  <a:lnTo>
                    <a:pt x="1729776" y="1100634"/>
                  </a:lnTo>
                  <a:lnTo>
                    <a:pt x="1723821" y="1116126"/>
                  </a:lnTo>
                  <a:lnTo>
                    <a:pt x="1723528" y="1117576"/>
                  </a:lnTo>
                  <a:lnTo>
                    <a:pt x="1651058" y="1097186"/>
                  </a:lnTo>
                  <a:close/>
                  <a:moveTo>
                    <a:pt x="184625" y="1073110"/>
                  </a:moveTo>
                  <a:lnTo>
                    <a:pt x="188043" y="1088326"/>
                  </a:lnTo>
                  <a:lnTo>
                    <a:pt x="188810" y="1090624"/>
                  </a:lnTo>
                  <a:lnTo>
                    <a:pt x="112145" y="1111372"/>
                  </a:lnTo>
                  <a:lnTo>
                    <a:pt x="104560" y="1094778"/>
                  </a:lnTo>
                  <a:close/>
                  <a:moveTo>
                    <a:pt x="1672722" y="1013691"/>
                  </a:moveTo>
                  <a:lnTo>
                    <a:pt x="1757141" y="1029446"/>
                  </a:lnTo>
                  <a:lnTo>
                    <a:pt x="1750574" y="1046531"/>
                  </a:lnTo>
                  <a:lnTo>
                    <a:pt x="1669493" y="1031399"/>
                  </a:lnTo>
                  <a:close/>
                  <a:moveTo>
                    <a:pt x="170225" y="1006273"/>
                  </a:moveTo>
                  <a:lnTo>
                    <a:pt x="170936" y="1012170"/>
                  </a:lnTo>
                  <a:lnTo>
                    <a:pt x="173584" y="1023958"/>
                  </a:lnTo>
                  <a:lnTo>
                    <a:pt x="78475" y="1040728"/>
                  </a:lnTo>
                  <a:lnTo>
                    <a:pt x="67193" y="1024440"/>
                  </a:lnTo>
                  <a:close/>
                  <a:moveTo>
                    <a:pt x="1681368" y="945892"/>
                  </a:moveTo>
                  <a:lnTo>
                    <a:pt x="1793516" y="956550"/>
                  </a:lnTo>
                  <a:lnTo>
                    <a:pt x="1783173" y="973649"/>
                  </a:lnTo>
                  <a:lnTo>
                    <a:pt x="1679909" y="963835"/>
                  </a:lnTo>
                  <a:close/>
                  <a:moveTo>
                    <a:pt x="162034" y="938372"/>
                  </a:moveTo>
                  <a:lnTo>
                    <a:pt x="164191" y="956254"/>
                  </a:lnTo>
                  <a:lnTo>
                    <a:pt x="27981" y="967828"/>
                  </a:lnTo>
                  <a:lnTo>
                    <a:pt x="16164" y="950767"/>
                  </a:lnTo>
                  <a:close/>
                  <a:moveTo>
                    <a:pt x="1683923" y="877596"/>
                  </a:moveTo>
                  <a:lnTo>
                    <a:pt x="1844621" y="878397"/>
                  </a:lnTo>
                  <a:lnTo>
                    <a:pt x="1831855" y="893168"/>
                  </a:lnTo>
                  <a:lnTo>
                    <a:pt x="1829946" y="896325"/>
                  </a:lnTo>
                  <a:lnTo>
                    <a:pt x="1684266" y="895598"/>
                  </a:lnTo>
                  <a:close/>
                  <a:moveTo>
                    <a:pt x="14676" y="869273"/>
                  </a:moveTo>
                  <a:lnTo>
                    <a:pt x="160356" y="869999"/>
                  </a:lnTo>
                  <a:lnTo>
                    <a:pt x="160699" y="888001"/>
                  </a:lnTo>
                  <a:lnTo>
                    <a:pt x="0" y="887200"/>
                  </a:lnTo>
                  <a:lnTo>
                    <a:pt x="12766" y="872429"/>
                  </a:lnTo>
                  <a:close/>
                  <a:moveTo>
                    <a:pt x="1816638" y="797770"/>
                  </a:moveTo>
                  <a:lnTo>
                    <a:pt x="1828455" y="814831"/>
                  </a:lnTo>
                  <a:lnTo>
                    <a:pt x="1682588" y="827227"/>
                  </a:lnTo>
                  <a:lnTo>
                    <a:pt x="1680430" y="809345"/>
                  </a:lnTo>
                  <a:close/>
                  <a:moveTo>
                    <a:pt x="61447" y="791950"/>
                  </a:moveTo>
                  <a:lnTo>
                    <a:pt x="164713" y="801763"/>
                  </a:lnTo>
                  <a:lnTo>
                    <a:pt x="163253" y="819705"/>
                  </a:lnTo>
                  <a:lnTo>
                    <a:pt x="51105" y="809048"/>
                  </a:lnTo>
                  <a:close/>
                  <a:moveTo>
                    <a:pt x="1766145" y="724870"/>
                  </a:moveTo>
                  <a:lnTo>
                    <a:pt x="1777427" y="741158"/>
                  </a:lnTo>
                  <a:lnTo>
                    <a:pt x="1674396" y="759325"/>
                  </a:lnTo>
                  <a:lnTo>
                    <a:pt x="1673685" y="753429"/>
                  </a:lnTo>
                  <a:lnTo>
                    <a:pt x="1670588" y="741719"/>
                  </a:lnTo>
                  <a:close/>
                  <a:moveTo>
                    <a:pt x="94047" y="719066"/>
                  </a:moveTo>
                  <a:lnTo>
                    <a:pt x="175129" y="734198"/>
                  </a:lnTo>
                  <a:lnTo>
                    <a:pt x="171900" y="751906"/>
                  </a:lnTo>
                  <a:lnTo>
                    <a:pt x="87480" y="736151"/>
                  </a:lnTo>
                  <a:close/>
                  <a:moveTo>
                    <a:pt x="1732475" y="654227"/>
                  </a:moveTo>
                  <a:lnTo>
                    <a:pt x="1740061" y="670822"/>
                  </a:lnTo>
                  <a:lnTo>
                    <a:pt x="1657733" y="693102"/>
                  </a:lnTo>
                  <a:lnTo>
                    <a:pt x="1653131" y="675699"/>
                  </a:lnTo>
                  <a:close/>
                  <a:moveTo>
                    <a:pt x="121093" y="648021"/>
                  </a:moveTo>
                  <a:lnTo>
                    <a:pt x="193564" y="668412"/>
                  </a:lnTo>
                  <a:lnTo>
                    <a:pt x="187778" y="685483"/>
                  </a:lnTo>
                  <a:lnTo>
                    <a:pt x="114844" y="664963"/>
                  </a:lnTo>
                  <a:lnTo>
                    <a:pt x="120799" y="649471"/>
                  </a:lnTo>
                  <a:close/>
                  <a:moveTo>
                    <a:pt x="1703605" y="584417"/>
                  </a:moveTo>
                  <a:lnTo>
                    <a:pt x="1707892" y="600448"/>
                  </a:lnTo>
                  <a:lnTo>
                    <a:pt x="1708508" y="601796"/>
                  </a:lnTo>
                  <a:lnTo>
                    <a:pt x="1640259" y="627022"/>
                  </a:lnTo>
                  <a:lnTo>
                    <a:pt x="1639049" y="622444"/>
                  </a:lnTo>
                  <a:lnTo>
                    <a:pt x="1633440" y="610352"/>
                  </a:lnTo>
                  <a:close/>
                  <a:moveTo>
                    <a:pt x="136138" y="573632"/>
                  </a:moveTo>
                  <a:lnTo>
                    <a:pt x="215446" y="603848"/>
                  </a:lnTo>
                  <a:lnTo>
                    <a:pt x="209665" y="620908"/>
                  </a:lnTo>
                  <a:lnTo>
                    <a:pt x="132521" y="591516"/>
                  </a:lnTo>
                  <a:close/>
                  <a:moveTo>
                    <a:pt x="1683900" y="510741"/>
                  </a:moveTo>
                  <a:lnTo>
                    <a:pt x="1688629" y="528423"/>
                  </a:lnTo>
                  <a:lnTo>
                    <a:pt x="1612275" y="564725"/>
                  </a:lnTo>
                  <a:lnTo>
                    <a:pt x="1604700" y="548396"/>
                  </a:lnTo>
                  <a:close/>
                  <a:moveTo>
                    <a:pt x="147252" y="494765"/>
                  </a:moveTo>
                  <a:lnTo>
                    <a:pt x="243177" y="541551"/>
                  </a:lnTo>
                  <a:lnTo>
                    <a:pt x="234224" y="557210"/>
                  </a:lnTo>
                  <a:lnTo>
                    <a:pt x="146805" y="514573"/>
                  </a:lnTo>
                  <a:close/>
                  <a:moveTo>
                    <a:pt x="1670480" y="430384"/>
                  </a:moveTo>
                  <a:lnTo>
                    <a:pt x="1672163" y="450296"/>
                  </a:lnTo>
                  <a:lnTo>
                    <a:pt x="1583450" y="502701"/>
                  </a:lnTo>
                  <a:lnTo>
                    <a:pt x="1573155" y="487877"/>
                  </a:lnTo>
                  <a:close/>
                  <a:moveTo>
                    <a:pt x="149273" y="405169"/>
                  </a:moveTo>
                  <a:lnTo>
                    <a:pt x="277016" y="482359"/>
                  </a:lnTo>
                  <a:lnTo>
                    <a:pt x="268080" y="497989"/>
                  </a:lnTo>
                  <a:lnTo>
                    <a:pt x="148805" y="425916"/>
                  </a:lnTo>
                  <a:close/>
                  <a:moveTo>
                    <a:pt x="195968" y="338361"/>
                  </a:moveTo>
                  <a:lnTo>
                    <a:pt x="314600" y="425459"/>
                  </a:lnTo>
                  <a:lnTo>
                    <a:pt x="302826" y="439145"/>
                  </a:lnTo>
                  <a:lnTo>
                    <a:pt x="173559" y="344239"/>
                  </a:lnTo>
                  <a:lnTo>
                    <a:pt x="192568" y="339792"/>
                  </a:lnTo>
                  <a:close/>
                  <a:moveTo>
                    <a:pt x="1665887" y="337121"/>
                  </a:moveTo>
                  <a:lnTo>
                    <a:pt x="1664242" y="356571"/>
                  </a:lnTo>
                  <a:lnTo>
                    <a:pt x="1664553" y="360248"/>
                  </a:lnTo>
                  <a:lnTo>
                    <a:pt x="1544474" y="446578"/>
                  </a:lnTo>
                  <a:lnTo>
                    <a:pt x="1534206" y="431793"/>
                  </a:lnTo>
                  <a:close/>
                  <a:moveTo>
                    <a:pt x="279257" y="303297"/>
                  </a:moveTo>
                  <a:lnTo>
                    <a:pt x="359087" y="373748"/>
                  </a:lnTo>
                  <a:lnTo>
                    <a:pt x="347347" y="387394"/>
                  </a:lnTo>
                  <a:lnTo>
                    <a:pt x="260839" y="311051"/>
                  </a:lnTo>
                  <a:close/>
                  <a:moveTo>
                    <a:pt x="1595859" y="288337"/>
                  </a:moveTo>
                  <a:lnTo>
                    <a:pt x="1615448" y="295194"/>
                  </a:lnTo>
                  <a:lnTo>
                    <a:pt x="1504459" y="391189"/>
                  </a:lnTo>
                  <a:lnTo>
                    <a:pt x="1491819" y="378322"/>
                  </a:lnTo>
                  <a:close/>
                  <a:moveTo>
                    <a:pt x="348471" y="263494"/>
                  </a:moveTo>
                  <a:lnTo>
                    <a:pt x="405504" y="323744"/>
                  </a:lnTo>
                  <a:lnTo>
                    <a:pt x="394934" y="332080"/>
                  </a:lnTo>
                  <a:lnTo>
                    <a:pt x="391923" y="335581"/>
                  </a:lnTo>
                  <a:lnTo>
                    <a:pt x="333116" y="273456"/>
                  </a:lnTo>
                  <a:close/>
                  <a:moveTo>
                    <a:pt x="1512159" y="259039"/>
                  </a:moveTo>
                  <a:lnTo>
                    <a:pt x="1530860" y="265585"/>
                  </a:lnTo>
                  <a:lnTo>
                    <a:pt x="1456606" y="342477"/>
                  </a:lnTo>
                  <a:lnTo>
                    <a:pt x="1443988" y="329632"/>
                  </a:lnTo>
                  <a:close/>
                  <a:moveTo>
                    <a:pt x="412110" y="221916"/>
                  </a:moveTo>
                  <a:lnTo>
                    <a:pt x="459114" y="281464"/>
                  </a:lnTo>
                  <a:lnTo>
                    <a:pt x="444980" y="292610"/>
                  </a:lnTo>
                  <a:lnTo>
                    <a:pt x="397097" y="231949"/>
                  </a:lnTo>
                  <a:lnTo>
                    <a:pt x="411019" y="222917"/>
                  </a:lnTo>
                  <a:close/>
                  <a:moveTo>
                    <a:pt x="1443396" y="221678"/>
                  </a:moveTo>
                  <a:lnTo>
                    <a:pt x="1459286" y="230644"/>
                  </a:lnTo>
                  <a:lnTo>
                    <a:pt x="1406897" y="295670"/>
                  </a:lnTo>
                  <a:lnTo>
                    <a:pt x="1392300" y="285098"/>
                  </a:lnTo>
                  <a:close/>
                  <a:moveTo>
                    <a:pt x="1379005" y="182170"/>
                  </a:moveTo>
                  <a:lnTo>
                    <a:pt x="1391896" y="192619"/>
                  </a:lnTo>
                  <a:lnTo>
                    <a:pt x="1393186" y="193347"/>
                  </a:lnTo>
                  <a:lnTo>
                    <a:pt x="1351622" y="255636"/>
                  </a:lnTo>
                  <a:lnTo>
                    <a:pt x="1337034" y="245070"/>
                  </a:lnTo>
                  <a:close/>
                  <a:moveTo>
                    <a:pt x="468008" y="170577"/>
                  </a:moveTo>
                  <a:lnTo>
                    <a:pt x="513069" y="239589"/>
                  </a:lnTo>
                  <a:lnTo>
                    <a:pt x="510638" y="240828"/>
                  </a:lnTo>
                  <a:lnTo>
                    <a:pt x="498586" y="250333"/>
                  </a:lnTo>
                  <a:lnTo>
                    <a:pt x="454568" y="182920"/>
                  </a:lnTo>
                  <a:close/>
                  <a:moveTo>
                    <a:pt x="1319759" y="134146"/>
                  </a:moveTo>
                  <a:lnTo>
                    <a:pt x="1333978" y="145672"/>
                  </a:lnTo>
                  <a:lnTo>
                    <a:pt x="1294036" y="219016"/>
                  </a:lnTo>
                  <a:lnTo>
                    <a:pt x="1277891" y="211027"/>
                  </a:lnTo>
                  <a:close/>
                  <a:moveTo>
                    <a:pt x="523355" y="113305"/>
                  </a:moveTo>
                  <a:lnTo>
                    <a:pt x="573987" y="208530"/>
                  </a:lnTo>
                  <a:lnTo>
                    <a:pt x="557949" y="216707"/>
                  </a:lnTo>
                  <a:lnTo>
                    <a:pt x="511350" y="129068"/>
                  </a:lnTo>
                  <a:close/>
                  <a:moveTo>
                    <a:pt x="1261668" y="77024"/>
                  </a:moveTo>
                  <a:lnTo>
                    <a:pt x="1274734" y="92144"/>
                  </a:lnTo>
                  <a:lnTo>
                    <a:pt x="1232872" y="188750"/>
                  </a:lnTo>
                  <a:lnTo>
                    <a:pt x="1216718" y="180757"/>
                  </a:lnTo>
                  <a:close/>
                  <a:moveTo>
                    <a:pt x="879964" y="47539"/>
                  </a:moveTo>
                  <a:lnTo>
                    <a:pt x="896536" y="48415"/>
                  </a:lnTo>
                  <a:lnTo>
                    <a:pt x="898006" y="48246"/>
                  </a:lnTo>
                  <a:lnTo>
                    <a:pt x="900930" y="121496"/>
                  </a:lnTo>
                  <a:lnTo>
                    <a:pt x="882930" y="121839"/>
                  </a:lnTo>
                  <a:close/>
                  <a:moveTo>
                    <a:pt x="803804" y="43511"/>
                  </a:moveTo>
                  <a:lnTo>
                    <a:pt x="822082" y="44478"/>
                  </a:lnTo>
                  <a:lnTo>
                    <a:pt x="832792" y="126618"/>
                  </a:lnTo>
                  <a:lnTo>
                    <a:pt x="814920" y="128774"/>
                  </a:lnTo>
                  <a:close/>
                  <a:moveTo>
                    <a:pt x="577653" y="42008"/>
                  </a:moveTo>
                  <a:lnTo>
                    <a:pt x="634782" y="177534"/>
                  </a:lnTo>
                  <a:lnTo>
                    <a:pt x="618704" y="185731"/>
                  </a:lnTo>
                  <a:lnTo>
                    <a:pt x="565079" y="58518"/>
                  </a:lnTo>
                  <a:close/>
                  <a:moveTo>
                    <a:pt x="973404" y="39567"/>
                  </a:moveTo>
                  <a:lnTo>
                    <a:pt x="969228" y="123258"/>
                  </a:lnTo>
                  <a:lnTo>
                    <a:pt x="951312" y="121130"/>
                  </a:lnTo>
                  <a:lnTo>
                    <a:pt x="955278" y="41654"/>
                  </a:lnTo>
                  <a:close/>
                  <a:moveTo>
                    <a:pt x="723233" y="31443"/>
                  </a:moveTo>
                  <a:lnTo>
                    <a:pt x="742691" y="35995"/>
                  </a:lnTo>
                  <a:lnTo>
                    <a:pt x="765354" y="137622"/>
                  </a:lnTo>
                  <a:lnTo>
                    <a:pt x="747791" y="141567"/>
                  </a:lnTo>
                  <a:close/>
                  <a:moveTo>
                    <a:pt x="1051847" y="25765"/>
                  </a:moveTo>
                  <a:lnTo>
                    <a:pt x="1037014" y="131308"/>
                  </a:lnTo>
                  <a:lnTo>
                    <a:pt x="1019135" y="129184"/>
                  </a:lnTo>
                  <a:lnTo>
                    <a:pt x="1032869" y="31462"/>
                  </a:lnTo>
                  <a:close/>
                  <a:moveTo>
                    <a:pt x="633115" y="6990"/>
                  </a:moveTo>
                  <a:lnTo>
                    <a:pt x="651107" y="14566"/>
                  </a:lnTo>
                  <a:lnTo>
                    <a:pt x="654699" y="15406"/>
                  </a:lnTo>
                  <a:lnTo>
                    <a:pt x="699105" y="154429"/>
                  </a:lnTo>
                  <a:lnTo>
                    <a:pt x="682029" y="160125"/>
                  </a:lnTo>
                  <a:close/>
                  <a:moveTo>
                    <a:pt x="1203134" y="4273"/>
                  </a:moveTo>
                  <a:lnTo>
                    <a:pt x="1213236" y="20976"/>
                  </a:lnTo>
                  <a:lnTo>
                    <a:pt x="1215649" y="23769"/>
                  </a:lnTo>
                  <a:lnTo>
                    <a:pt x="1169442" y="163605"/>
                  </a:lnTo>
                  <a:lnTo>
                    <a:pt x="1152188" y="158449"/>
                  </a:lnTo>
                  <a:close/>
                  <a:moveTo>
                    <a:pt x="1137683" y="0"/>
                  </a:moveTo>
                  <a:lnTo>
                    <a:pt x="1104046" y="144062"/>
                  </a:lnTo>
                  <a:lnTo>
                    <a:pt x="1086767" y="138898"/>
                  </a:lnTo>
                  <a:lnTo>
                    <a:pt x="1117806" y="5966"/>
                  </a:lnTo>
                  <a:close/>
                </a:path>
              </a:pathLst>
            </a:custGeom>
            <a:solidFill>
              <a:srgbClr val="ECCB66"/>
            </a:solidFill>
            <a:ln>
              <a:noFill/>
            </a:ln>
          </p:spPr>
          <p:style>
            <a:lnRef idx="2">
              <a:srgbClr val="FFCA33">
                <a:shade val="50000"/>
              </a:srgbClr>
            </a:lnRef>
            <a:fillRef idx="1">
              <a:srgbClr val="FFCA33"/>
            </a:fillRef>
            <a:effectRef idx="0">
              <a:srgbClr val="FFCA33"/>
            </a:effectRef>
            <a:fontRef idx="minor">
              <a:srgbClr val="FFFFFF"/>
            </a:fontRef>
          </p:style>
          <p:txBody>
            <a:bodyPr rtlCol="0" anchor="ctr">
              <a:normAutofit/>
            </a:bodyPr>
            <a:p>
              <a:pPr algn="ctr"/>
              <a:endParaRPr lang="zh-CN" altLang="en-US">
                <a:latin typeface="Arial" panose="02080604020202020204" pitchFamily="34" charset="0"/>
                <a:ea typeface="微软雅黑" panose="020B0503020204020204" pitchFamily="34" charset="-122"/>
                <a:sym typeface="Arial" panose="02080604020202020204" pitchFamily="34" charset="0"/>
              </a:endParaRPr>
            </a:p>
          </p:txBody>
        </p:sp>
        <p:grpSp>
          <p:nvGrpSpPr>
            <p:cNvPr id="27" name="组合 26"/>
            <p:cNvGrpSpPr/>
            <p:nvPr/>
          </p:nvGrpSpPr>
          <p:grpSpPr>
            <a:xfrm>
              <a:off x="8891" y="2127"/>
              <a:ext cx="2822" cy="2822"/>
              <a:chOff x="8891" y="2127"/>
              <a:chExt cx="2822" cy="2822"/>
            </a:xfrm>
          </p:grpSpPr>
          <p:sp>
            <p:nvSpPr>
              <p:cNvPr id="28" name="任意多边形 27"/>
              <p:cNvSpPr/>
              <p:nvPr>
                <p:custDataLst>
                  <p:tags r:id="rId29"/>
                </p:custDataLst>
              </p:nvPr>
            </p:nvSpPr>
            <p:spPr>
              <a:xfrm>
                <a:off x="8891" y="2127"/>
                <a:ext cx="2822" cy="2822"/>
              </a:xfrm>
              <a:custGeom>
                <a:avLst/>
                <a:gdLst>
                  <a:gd name="connsiteX0" fmla="*/ 766985 w 1487101"/>
                  <a:gd name="connsiteY0" fmla="*/ 20013 h 1487102"/>
                  <a:gd name="connsiteX1" fmla="*/ 620740 w 1487101"/>
                  <a:gd name="connsiteY1" fmla="*/ 30273 h 1487102"/>
                  <a:gd name="connsiteX2" fmla="*/ 30272 w 1487101"/>
                  <a:gd name="connsiteY2" fmla="*/ 866362 h 1487102"/>
                  <a:gd name="connsiteX3" fmla="*/ 866362 w 1487101"/>
                  <a:gd name="connsiteY3" fmla="*/ 1456830 h 1487102"/>
                  <a:gd name="connsiteX4" fmla="*/ 1456829 w 1487101"/>
                  <a:gd name="connsiteY4" fmla="*/ 620740 h 1487102"/>
                  <a:gd name="connsiteX5" fmla="*/ 766985 w 1487101"/>
                  <a:gd name="connsiteY5" fmla="*/ 20013 h 1487102"/>
                  <a:gd name="connsiteX6" fmla="*/ 767622 w 1487101"/>
                  <a:gd name="connsiteY6" fmla="*/ 364 h 1487102"/>
                  <a:gd name="connsiteX7" fmla="*/ 1476200 w 1487101"/>
                  <a:gd name="connsiteY7" fmla="*/ 617405 h 1487102"/>
                  <a:gd name="connsiteX8" fmla="*/ 869697 w 1487101"/>
                  <a:gd name="connsiteY8" fmla="*/ 1476201 h 1487102"/>
                  <a:gd name="connsiteX9" fmla="*/ 10901 w 1487101"/>
                  <a:gd name="connsiteY9" fmla="*/ 869698 h 1487102"/>
                  <a:gd name="connsiteX10" fmla="*/ 617404 w 1487101"/>
                  <a:gd name="connsiteY10" fmla="*/ 10902 h 1487102"/>
                  <a:gd name="connsiteX11" fmla="*/ 767622 w 1487101"/>
                  <a:gd name="connsiteY11" fmla="*/ 364 h 148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7101" h="1487102">
                    <a:moveTo>
                      <a:pt x="766985" y="20013"/>
                    </a:moveTo>
                    <a:cubicBezTo>
                      <a:pt x="718916" y="18506"/>
                      <a:pt x="669981" y="21794"/>
                      <a:pt x="620740" y="30273"/>
                    </a:cubicBezTo>
                    <a:cubicBezTo>
                      <a:pt x="226807" y="98099"/>
                      <a:pt x="-37554" y="472430"/>
                      <a:pt x="30272" y="866362"/>
                    </a:cubicBezTo>
                    <a:cubicBezTo>
                      <a:pt x="98099" y="1260295"/>
                      <a:pt x="472430" y="1524656"/>
                      <a:pt x="866362" y="1456830"/>
                    </a:cubicBezTo>
                    <a:cubicBezTo>
                      <a:pt x="1260295" y="1389003"/>
                      <a:pt x="1524656" y="1014672"/>
                      <a:pt x="1456829" y="620740"/>
                    </a:cubicBezTo>
                    <a:cubicBezTo>
                      <a:pt x="1397481" y="276049"/>
                      <a:pt x="1103466" y="30561"/>
                      <a:pt x="766985" y="20013"/>
                    </a:cubicBezTo>
                    <a:close/>
                    <a:moveTo>
                      <a:pt x="767622" y="364"/>
                    </a:moveTo>
                    <a:cubicBezTo>
                      <a:pt x="1113240" y="11198"/>
                      <a:pt x="1415240" y="263352"/>
                      <a:pt x="1476200" y="617405"/>
                    </a:cubicBezTo>
                    <a:cubicBezTo>
                      <a:pt x="1545869" y="1022036"/>
                      <a:pt x="1274328" y="1406532"/>
                      <a:pt x="869697" y="1476201"/>
                    </a:cubicBezTo>
                    <a:cubicBezTo>
                      <a:pt x="465066" y="1545869"/>
                      <a:pt x="80570" y="1274329"/>
                      <a:pt x="10901" y="869698"/>
                    </a:cubicBezTo>
                    <a:cubicBezTo>
                      <a:pt x="-58767" y="465067"/>
                      <a:pt x="212773" y="80570"/>
                      <a:pt x="617404" y="10902"/>
                    </a:cubicBezTo>
                    <a:cubicBezTo>
                      <a:pt x="667983" y="2193"/>
                      <a:pt x="718248" y="-1184"/>
                      <a:pt x="767622" y="364"/>
                    </a:cubicBezTo>
                    <a:close/>
                  </a:path>
                </a:pathLst>
              </a:custGeom>
              <a:solidFill>
                <a:srgbClr val="ECCB66"/>
              </a:solidFill>
              <a:ln>
                <a:noFill/>
              </a:ln>
            </p:spPr>
            <p:style>
              <a:lnRef idx="2">
                <a:srgbClr val="FFCA33">
                  <a:shade val="50000"/>
                </a:srgbClr>
              </a:lnRef>
              <a:fillRef idx="1">
                <a:srgbClr val="FFCA33"/>
              </a:fillRef>
              <a:effectRef idx="0">
                <a:srgbClr val="FFCA33"/>
              </a:effectRef>
              <a:fontRef idx="minor">
                <a:srgbClr val="FFFFFF"/>
              </a:fontRef>
            </p:style>
            <p:txBody>
              <a:bodyPr rtlCol="0" anchor="ctr">
                <a:normAutofit/>
              </a:bodyPr>
              <a:p>
                <a:pPr algn="ctr"/>
                <a:endParaRPr lang="en-US" altLang="zh-CN" dirty="0">
                  <a:solidFill>
                    <a:srgbClr val="FFCA33"/>
                  </a:solidFill>
                  <a:latin typeface="Arial" panose="02080604020202020204" pitchFamily="34" charset="0"/>
                  <a:ea typeface="微软雅黑" panose="020B0503020204020204" pitchFamily="34" charset="-122"/>
                  <a:sym typeface="Arial" panose="02080604020202020204" pitchFamily="34" charset="0"/>
                </a:endParaRPr>
              </a:p>
            </p:txBody>
          </p:sp>
          <p:sp>
            <p:nvSpPr>
              <p:cNvPr id="29" name="任意多边形 28"/>
              <p:cNvSpPr/>
              <p:nvPr>
                <p:custDataLst>
                  <p:tags r:id="rId30"/>
                </p:custDataLst>
              </p:nvPr>
            </p:nvSpPr>
            <p:spPr>
              <a:xfrm>
                <a:off x="9293" y="2127"/>
                <a:ext cx="2018" cy="427"/>
              </a:xfrm>
              <a:custGeom>
                <a:avLst/>
                <a:gdLst>
                  <a:gd name="connsiteX0" fmla="*/ 650988 w 1301976"/>
                  <a:gd name="connsiteY0" fmla="*/ 0 h 275406"/>
                  <a:gd name="connsiteX1" fmla="*/ 1294759 w 1301976"/>
                  <a:gd name="connsiteY1" fmla="*/ 266659 h 275406"/>
                  <a:gd name="connsiteX2" fmla="*/ 1301976 w 1301976"/>
                  <a:gd name="connsiteY2" fmla="*/ 275406 h 275406"/>
                  <a:gd name="connsiteX3" fmla="*/ 0 w 1301976"/>
                  <a:gd name="connsiteY3" fmla="*/ 275406 h 275406"/>
                  <a:gd name="connsiteX4" fmla="*/ 7218 w 1301976"/>
                  <a:gd name="connsiteY4" fmla="*/ 266659 h 275406"/>
                  <a:gd name="connsiteX5" fmla="*/ 650988 w 1301976"/>
                  <a:gd name="connsiteY5" fmla="*/ 0 h 27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976" h="275406">
                    <a:moveTo>
                      <a:pt x="650988" y="0"/>
                    </a:moveTo>
                    <a:cubicBezTo>
                      <a:pt x="902396" y="0"/>
                      <a:pt x="1130003" y="101903"/>
                      <a:pt x="1294759" y="266659"/>
                    </a:cubicBezTo>
                    <a:lnTo>
                      <a:pt x="1301976" y="275406"/>
                    </a:lnTo>
                    <a:lnTo>
                      <a:pt x="0" y="275406"/>
                    </a:lnTo>
                    <a:lnTo>
                      <a:pt x="7218" y="266659"/>
                    </a:lnTo>
                    <a:cubicBezTo>
                      <a:pt x="171973" y="101903"/>
                      <a:pt x="399580" y="0"/>
                      <a:pt x="650988" y="0"/>
                    </a:cubicBezTo>
                    <a:close/>
                  </a:path>
                </a:pathLst>
              </a:custGeom>
              <a:solidFill>
                <a:srgbClr val="ECCB66"/>
              </a:solidFill>
              <a:ln>
                <a:noFill/>
              </a:ln>
            </p:spPr>
            <p:style>
              <a:lnRef idx="2">
                <a:srgbClr val="FFCA33">
                  <a:shade val="50000"/>
                </a:srgbClr>
              </a:lnRef>
              <a:fillRef idx="1">
                <a:srgbClr val="FFCA33"/>
              </a:fillRef>
              <a:effectRef idx="0">
                <a:srgbClr val="FFCA33"/>
              </a:effectRef>
              <a:fontRef idx="minor">
                <a:srgbClr val="FFFFFF"/>
              </a:fontRef>
            </p:style>
            <p:txBody>
              <a:bodyPr wrap="square" rtlCol="0" anchor="ctr">
                <a:normAutofit fontScale="85000" lnSpcReduction="10000"/>
              </a:bodyPr>
              <a:p>
                <a:pPr algn="ctr"/>
                <a:r>
                  <a:rPr lang="en-US" altLang="zh-CN" sz="1400" dirty="0">
                    <a:solidFill>
                      <a:srgbClr val="FFFFFF"/>
                    </a:solidFill>
                    <a:latin typeface="Arial" panose="02080604020202020204" pitchFamily="34" charset="0"/>
                    <a:ea typeface="微软雅黑" panose="020B0503020204020204" pitchFamily="34" charset="-122"/>
                    <a:sym typeface="Arial" panose="02080604020202020204" pitchFamily="34" charset="0"/>
                  </a:rPr>
                  <a:t>05</a:t>
                </a:r>
                <a:endParaRPr lang="zh-CN" altLang="en-US" sz="1400" dirty="0">
                  <a:solidFill>
                    <a:srgbClr val="FFFFFF"/>
                  </a:solidFill>
                  <a:latin typeface="Arial" panose="02080604020202020204" pitchFamily="34" charset="0"/>
                  <a:ea typeface="微软雅黑" panose="020B0503020204020204" pitchFamily="34" charset="-122"/>
                  <a:sym typeface="Arial" panose="02080604020202020204" pitchFamily="34" charset="0"/>
                </a:endParaRPr>
              </a:p>
            </p:txBody>
          </p:sp>
          <p:sp>
            <p:nvSpPr>
              <p:cNvPr id="30" name="文本框 29"/>
              <p:cNvSpPr txBox="1"/>
              <p:nvPr>
                <p:custDataLst>
                  <p:tags r:id="rId31"/>
                </p:custDataLst>
              </p:nvPr>
            </p:nvSpPr>
            <p:spPr>
              <a:xfrm>
                <a:off x="9088" y="2654"/>
                <a:ext cx="2428" cy="1767"/>
              </a:xfrm>
              <a:prstGeom prst="rect">
                <a:avLst/>
              </a:prstGeom>
              <a:noFill/>
            </p:spPr>
            <p:txBody>
              <a:bodyPr wrap="square" rtlCol="0" anchor="ctr" anchorCtr="0">
                <a:normAutofit/>
              </a:bodyPr>
              <a:p>
                <a:pPr algn="ctr">
                  <a:lnSpc>
                    <a:spcPct val="120000"/>
                  </a:lnSpc>
                </a:pPr>
                <a:r>
                  <a:rPr lang="zh-CN" spc="60">
                    <a:latin typeface="微软雅黑" panose="020B0503020204020204" pitchFamily="34" charset="-122"/>
                    <a:sym typeface="+mn-ea"/>
                  </a:rPr>
                  <a:t>房屋结构检测人员</a:t>
                </a:r>
                <a:endParaRPr lang="zh-CN" altLang="en-US" kern="0" spc="60" dirty="0">
                  <a:solidFill>
                    <a:srgbClr val="ECCB66">
                      <a:lumMod val="75000"/>
                    </a:srgbClr>
                  </a:solidFill>
                  <a:latin typeface="微软雅黑" panose="020B0503020204020204" pitchFamily="34" charset="-122"/>
                  <a:ea typeface="微软雅黑" panose="020B0503020204020204" pitchFamily="34" charset="-122"/>
                  <a:sym typeface="+mn-ea"/>
                </a:endParaRPr>
              </a:p>
            </p:txBody>
          </p:sp>
        </p:grpSp>
      </p:grpSp>
      <p:sp>
        <p:nvSpPr>
          <p:cNvPr id="31" name="文本框 30"/>
          <p:cNvSpPr txBox="1"/>
          <p:nvPr/>
        </p:nvSpPr>
        <p:spPr>
          <a:xfrm>
            <a:off x="4209415" y="339725"/>
            <a:ext cx="4064000" cy="521970"/>
          </a:xfrm>
          <a:prstGeom prst="rect">
            <a:avLst/>
          </a:prstGeom>
          <a:noFill/>
        </p:spPr>
        <p:txBody>
          <a:bodyPr wrap="square" rtlCol="0">
            <a:spAutoFit/>
          </a:bodyPr>
          <a:p>
            <a:pPr algn="ctr"/>
            <a:r>
              <a:rPr lang="zh-CN" altLang="en-US" sz="2800" b="1">
                <a:solidFill>
                  <a:schemeClr val="accent1"/>
                </a:solidFill>
                <a:sym typeface="+mn-ea"/>
              </a:rPr>
              <a:t>岗位需求</a:t>
            </a:r>
            <a:endParaRPr lang="zh-CN" altLang="en-US" sz="2800" b="1">
              <a:solidFill>
                <a:schemeClr val="accent1"/>
              </a:solidFill>
              <a:sym typeface="+mn-ea"/>
            </a:endParaRPr>
          </a:p>
        </p:txBody>
      </p:sp>
      <p:sp>
        <p:nvSpPr>
          <p:cNvPr id="41" name="任意多边形 1"/>
          <p:cNvSpPr/>
          <p:nvPr>
            <p:custDataLst>
              <p:tags r:id="rId32"/>
            </p:custDataLst>
          </p:nvPr>
        </p:nvSpPr>
        <p:spPr>
          <a:xfrm>
            <a:off x="3460215" y="3781783"/>
            <a:ext cx="2351403" cy="2250670"/>
          </a:xfrm>
          <a:custGeom>
            <a:avLst/>
            <a:gdLst>
              <a:gd name="connsiteX0" fmla="*/ 961691 w 1844621"/>
              <a:gd name="connsiteY0" fmla="*/ 1643760 h 1765598"/>
              <a:gd name="connsiteX1" fmla="*/ 964657 w 1844621"/>
              <a:gd name="connsiteY1" fmla="*/ 1718060 h 1765598"/>
              <a:gd name="connsiteX2" fmla="*/ 948083 w 1844621"/>
              <a:gd name="connsiteY2" fmla="*/ 1717184 h 1765598"/>
              <a:gd name="connsiteX3" fmla="*/ 946614 w 1844621"/>
              <a:gd name="connsiteY3" fmla="*/ 1717353 h 1765598"/>
              <a:gd name="connsiteX4" fmla="*/ 943691 w 1844621"/>
              <a:gd name="connsiteY4" fmla="*/ 1644103 h 1765598"/>
              <a:gd name="connsiteX5" fmla="*/ 875350 w 1844621"/>
              <a:gd name="connsiteY5" fmla="*/ 1643169 h 1765598"/>
              <a:gd name="connsiteX6" fmla="*/ 893299 w 1844621"/>
              <a:gd name="connsiteY6" fmla="*/ 1644629 h 1765598"/>
              <a:gd name="connsiteX7" fmla="*/ 889341 w 1844621"/>
              <a:gd name="connsiteY7" fmla="*/ 1723945 h 1765598"/>
              <a:gd name="connsiteX8" fmla="*/ 871214 w 1844621"/>
              <a:gd name="connsiteY8" fmla="*/ 1726031 h 1765598"/>
              <a:gd name="connsiteX9" fmla="*/ 1029699 w 1844621"/>
              <a:gd name="connsiteY9" fmla="*/ 1636826 h 1765598"/>
              <a:gd name="connsiteX10" fmla="*/ 1040815 w 1844621"/>
              <a:gd name="connsiteY10" fmla="*/ 1722087 h 1765598"/>
              <a:gd name="connsiteX11" fmla="*/ 1022537 w 1844621"/>
              <a:gd name="connsiteY11" fmla="*/ 1721121 h 1765598"/>
              <a:gd name="connsiteX12" fmla="*/ 1011828 w 1844621"/>
              <a:gd name="connsiteY12" fmla="*/ 1638982 h 1765598"/>
              <a:gd name="connsiteX13" fmla="*/ 807350 w 1844621"/>
              <a:gd name="connsiteY13" fmla="*/ 1636115 h 1765598"/>
              <a:gd name="connsiteX14" fmla="*/ 822430 w 1844621"/>
              <a:gd name="connsiteY14" fmla="*/ 1638864 h 1765598"/>
              <a:gd name="connsiteX15" fmla="*/ 825110 w 1844621"/>
              <a:gd name="connsiteY15" fmla="*/ 1639083 h 1765598"/>
              <a:gd name="connsiteX16" fmla="*/ 811751 w 1844621"/>
              <a:gd name="connsiteY16" fmla="*/ 1734136 h 1765598"/>
              <a:gd name="connsiteX17" fmla="*/ 792774 w 1844621"/>
              <a:gd name="connsiteY17" fmla="*/ 1739833 h 1765598"/>
              <a:gd name="connsiteX18" fmla="*/ 1096827 w 1844621"/>
              <a:gd name="connsiteY18" fmla="*/ 1624033 h 1765598"/>
              <a:gd name="connsiteX19" fmla="*/ 1121385 w 1844621"/>
              <a:gd name="connsiteY19" fmla="*/ 1734155 h 1765598"/>
              <a:gd name="connsiteX20" fmla="*/ 1101928 w 1844621"/>
              <a:gd name="connsiteY20" fmla="*/ 1729603 h 1765598"/>
              <a:gd name="connsiteX21" fmla="*/ 1079265 w 1844621"/>
              <a:gd name="connsiteY21" fmla="*/ 1627978 h 1765598"/>
              <a:gd name="connsiteX22" fmla="*/ 740342 w 1844621"/>
              <a:gd name="connsiteY22" fmla="*/ 1622534 h 1765598"/>
              <a:gd name="connsiteX23" fmla="*/ 749046 w 1844621"/>
              <a:gd name="connsiteY23" fmla="*/ 1625484 h 1765598"/>
              <a:gd name="connsiteX24" fmla="*/ 757767 w 1844621"/>
              <a:gd name="connsiteY24" fmla="*/ 1627074 h 1765598"/>
              <a:gd name="connsiteX25" fmla="*/ 726815 w 1844621"/>
              <a:gd name="connsiteY25" fmla="*/ 1759631 h 1765598"/>
              <a:gd name="connsiteX26" fmla="*/ 706937 w 1844621"/>
              <a:gd name="connsiteY26" fmla="*/ 1765598 h 1765598"/>
              <a:gd name="connsiteX27" fmla="*/ 1162592 w 1844621"/>
              <a:gd name="connsiteY27" fmla="*/ 1605474 h 1765598"/>
              <a:gd name="connsiteX28" fmla="*/ 1211506 w 1844621"/>
              <a:gd name="connsiteY28" fmla="*/ 1758609 h 1765598"/>
              <a:gd name="connsiteX29" fmla="*/ 1193512 w 1844621"/>
              <a:gd name="connsiteY29" fmla="*/ 1751032 h 1765598"/>
              <a:gd name="connsiteX30" fmla="*/ 1189921 w 1844621"/>
              <a:gd name="connsiteY30" fmla="*/ 1750192 h 1765598"/>
              <a:gd name="connsiteX31" fmla="*/ 1145515 w 1844621"/>
              <a:gd name="connsiteY31" fmla="*/ 1611170 h 1765598"/>
              <a:gd name="connsiteX32" fmla="*/ 675637 w 1844621"/>
              <a:gd name="connsiteY32" fmla="*/ 1600604 h 1765598"/>
              <a:gd name="connsiteX33" fmla="*/ 692686 w 1844621"/>
              <a:gd name="connsiteY33" fmla="*/ 1606382 h 1765598"/>
              <a:gd name="connsiteX34" fmla="*/ 641486 w 1844621"/>
              <a:gd name="connsiteY34" fmla="*/ 1761326 h 1765598"/>
              <a:gd name="connsiteX35" fmla="*/ 631383 w 1844621"/>
              <a:gd name="connsiteY35" fmla="*/ 1744623 h 1765598"/>
              <a:gd name="connsiteX36" fmla="*/ 628970 w 1844621"/>
              <a:gd name="connsiteY36" fmla="*/ 1741831 h 1765598"/>
              <a:gd name="connsiteX37" fmla="*/ 1225916 w 1844621"/>
              <a:gd name="connsiteY37" fmla="*/ 1579868 h 1765598"/>
              <a:gd name="connsiteX38" fmla="*/ 1279540 w 1844621"/>
              <a:gd name="connsiteY38" fmla="*/ 1707080 h 1765598"/>
              <a:gd name="connsiteX39" fmla="*/ 1266966 w 1844621"/>
              <a:gd name="connsiteY39" fmla="*/ 1723591 h 1765598"/>
              <a:gd name="connsiteX40" fmla="*/ 1209837 w 1844621"/>
              <a:gd name="connsiteY40" fmla="*/ 1588066 h 1765598"/>
              <a:gd name="connsiteX41" fmla="*/ 610954 w 1844621"/>
              <a:gd name="connsiteY41" fmla="*/ 1578681 h 1765598"/>
              <a:gd name="connsiteX42" fmla="*/ 628059 w 1844621"/>
              <a:gd name="connsiteY42" fmla="*/ 1584478 h 1765598"/>
              <a:gd name="connsiteX43" fmla="*/ 582951 w 1844621"/>
              <a:gd name="connsiteY43" fmla="*/ 1688574 h 1765598"/>
              <a:gd name="connsiteX44" fmla="*/ 569886 w 1844621"/>
              <a:gd name="connsiteY44" fmla="*/ 1673454 h 1765598"/>
              <a:gd name="connsiteX45" fmla="*/ 1286670 w 1844621"/>
              <a:gd name="connsiteY45" fmla="*/ 1548893 h 1765598"/>
              <a:gd name="connsiteX46" fmla="*/ 1333269 w 1844621"/>
              <a:gd name="connsiteY46" fmla="*/ 1636531 h 1765598"/>
              <a:gd name="connsiteX47" fmla="*/ 1321264 w 1844621"/>
              <a:gd name="connsiteY47" fmla="*/ 1652294 h 1765598"/>
              <a:gd name="connsiteX48" fmla="*/ 1270632 w 1844621"/>
              <a:gd name="connsiteY48" fmla="*/ 1557070 h 1765598"/>
              <a:gd name="connsiteX49" fmla="*/ 551444 w 1844621"/>
              <a:gd name="connsiteY49" fmla="*/ 1545001 h 1765598"/>
              <a:gd name="connsiteX50" fmla="*/ 567074 w 1844621"/>
              <a:gd name="connsiteY50" fmla="*/ 1553937 h 1765598"/>
              <a:gd name="connsiteX51" fmla="*/ 524862 w 1844621"/>
              <a:gd name="connsiteY51" fmla="*/ 1631452 h 1765598"/>
              <a:gd name="connsiteX52" fmla="*/ 510642 w 1844621"/>
              <a:gd name="connsiteY52" fmla="*/ 1619926 h 1765598"/>
              <a:gd name="connsiteX53" fmla="*/ 1346034 w 1844621"/>
              <a:gd name="connsiteY53" fmla="*/ 1515267 h 1765598"/>
              <a:gd name="connsiteX54" fmla="*/ 1390051 w 1844621"/>
              <a:gd name="connsiteY54" fmla="*/ 1582679 h 1765598"/>
              <a:gd name="connsiteX55" fmla="*/ 1376613 w 1844621"/>
              <a:gd name="connsiteY55" fmla="*/ 1595021 h 1765598"/>
              <a:gd name="connsiteX56" fmla="*/ 1331552 w 1844621"/>
              <a:gd name="connsiteY56" fmla="*/ 1526010 h 1765598"/>
              <a:gd name="connsiteX57" fmla="*/ 1333983 w 1844621"/>
              <a:gd name="connsiteY57" fmla="*/ 1524770 h 1765598"/>
              <a:gd name="connsiteX58" fmla="*/ 492213 w 1844621"/>
              <a:gd name="connsiteY58" fmla="*/ 1511140 h 1765598"/>
              <a:gd name="connsiteX59" fmla="*/ 507877 w 1844621"/>
              <a:gd name="connsiteY59" fmla="*/ 1520095 h 1765598"/>
              <a:gd name="connsiteX60" fmla="*/ 465615 w 1844621"/>
              <a:gd name="connsiteY60" fmla="*/ 1583429 h 1765598"/>
              <a:gd name="connsiteX61" fmla="*/ 452723 w 1844621"/>
              <a:gd name="connsiteY61" fmla="*/ 1572979 h 1765598"/>
              <a:gd name="connsiteX62" fmla="*/ 451434 w 1844621"/>
              <a:gd name="connsiteY62" fmla="*/ 1572252 h 1765598"/>
              <a:gd name="connsiteX63" fmla="*/ 1399641 w 1844621"/>
              <a:gd name="connsiteY63" fmla="*/ 1472989 h 1765598"/>
              <a:gd name="connsiteX64" fmla="*/ 1447523 w 1844621"/>
              <a:gd name="connsiteY64" fmla="*/ 1533649 h 1765598"/>
              <a:gd name="connsiteX65" fmla="*/ 1433600 w 1844621"/>
              <a:gd name="connsiteY65" fmla="*/ 1542681 h 1765598"/>
              <a:gd name="connsiteX66" fmla="*/ 1432510 w 1844621"/>
              <a:gd name="connsiteY66" fmla="*/ 1543682 h 1765598"/>
              <a:gd name="connsiteX67" fmla="*/ 1385507 w 1844621"/>
              <a:gd name="connsiteY67" fmla="*/ 1484135 h 1765598"/>
              <a:gd name="connsiteX68" fmla="*/ 439084 w 1844621"/>
              <a:gd name="connsiteY68" fmla="*/ 1468240 h 1765598"/>
              <a:gd name="connsiteX69" fmla="*/ 452737 w 1844621"/>
              <a:gd name="connsiteY69" fmla="*/ 1479985 h 1765598"/>
              <a:gd name="connsiteX70" fmla="*/ 401226 w 1844621"/>
              <a:gd name="connsiteY70" fmla="*/ 1543921 h 1765598"/>
              <a:gd name="connsiteX71" fmla="*/ 385335 w 1844621"/>
              <a:gd name="connsiteY71" fmla="*/ 1534955 h 1765598"/>
              <a:gd name="connsiteX72" fmla="*/ 1452700 w 1844621"/>
              <a:gd name="connsiteY72" fmla="*/ 1430017 h 1765598"/>
              <a:gd name="connsiteX73" fmla="*/ 1511505 w 1844621"/>
              <a:gd name="connsiteY73" fmla="*/ 1492141 h 1765598"/>
              <a:gd name="connsiteX74" fmla="*/ 1496150 w 1844621"/>
              <a:gd name="connsiteY74" fmla="*/ 1502102 h 1765598"/>
              <a:gd name="connsiteX75" fmla="*/ 1439119 w 1844621"/>
              <a:gd name="connsiteY75" fmla="*/ 1441854 h 1765598"/>
              <a:gd name="connsiteX76" fmla="*/ 1449687 w 1844621"/>
              <a:gd name="connsiteY76" fmla="*/ 1433519 h 1765598"/>
              <a:gd name="connsiteX77" fmla="*/ 387391 w 1844621"/>
              <a:gd name="connsiteY77" fmla="*/ 1423768 h 1765598"/>
              <a:gd name="connsiteX78" fmla="*/ 401059 w 1844621"/>
              <a:gd name="connsiteY78" fmla="*/ 1435526 h 1765598"/>
              <a:gd name="connsiteX79" fmla="*/ 332463 w 1844621"/>
              <a:gd name="connsiteY79" fmla="*/ 1506560 h 1765598"/>
              <a:gd name="connsiteX80" fmla="*/ 313761 w 1844621"/>
              <a:gd name="connsiteY80" fmla="*/ 1500014 h 1765598"/>
              <a:gd name="connsiteX81" fmla="*/ 1497274 w 1844621"/>
              <a:gd name="connsiteY81" fmla="*/ 1378205 h 1765598"/>
              <a:gd name="connsiteX82" fmla="*/ 1583781 w 1844621"/>
              <a:gd name="connsiteY82" fmla="*/ 1454547 h 1765598"/>
              <a:gd name="connsiteX83" fmla="*/ 1565364 w 1844621"/>
              <a:gd name="connsiteY83" fmla="*/ 1462300 h 1765598"/>
              <a:gd name="connsiteX84" fmla="*/ 1485535 w 1844621"/>
              <a:gd name="connsiteY84" fmla="*/ 1391850 h 1765598"/>
              <a:gd name="connsiteX85" fmla="*/ 342078 w 1844621"/>
              <a:gd name="connsiteY85" fmla="*/ 1372754 h 1765598"/>
              <a:gd name="connsiteX86" fmla="*/ 353236 w 1844621"/>
              <a:gd name="connsiteY86" fmla="*/ 1386902 h 1765598"/>
              <a:gd name="connsiteX87" fmla="*/ 248764 w 1844621"/>
              <a:gd name="connsiteY87" fmla="*/ 1477262 h 1765598"/>
              <a:gd name="connsiteX88" fmla="*/ 229175 w 1844621"/>
              <a:gd name="connsiteY88" fmla="*/ 1470405 h 1765598"/>
              <a:gd name="connsiteX89" fmla="*/ 1541797 w 1844621"/>
              <a:gd name="connsiteY89" fmla="*/ 1326453 h 1765598"/>
              <a:gd name="connsiteX90" fmla="*/ 1671063 w 1844621"/>
              <a:gd name="connsiteY90" fmla="*/ 1421359 h 1765598"/>
              <a:gd name="connsiteX91" fmla="*/ 1652052 w 1844621"/>
              <a:gd name="connsiteY91" fmla="*/ 1425806 h 1765598"/>
              <a:gd name="connsiteX92" fmla="*/ 1648653 w 1844621"/>
              <a:gd name="connsiteY92" fmla="*/ 1427237 h 1765598"/>
              <a:gd name="connsiteX93" fmla="*/ 1530022 w 1844621"/>
              <a:gd name="connsiteY93" fmla="*/ 1340139 h 1765598"/>
              <a:gd name="connsiteX94" fmla="*/ 299862 w 1844621"/>
              <a:gd name="connsiteY94" fmla="*/ 1319225 h 1765598"/>
              <a:gd name="connsiteX95" fmla="*/ 311019 w 1844621"/>
              <a:gd name="connsiteY95" fmla="*/ 1333372 h 1765598"/>
              <a:gd name="connsiteX96" fmla="*/ 178732 w 1844621"/>
              <a:gd name="connsiteY96" fmla="*/ 1428480 h 1765598"/>
              <a:gd name="connsiteX97" fmla="*/ 180377 w 1844621"/>
              <a:gd name="connsiteY97" fmla="*/ 1409027 h 1765598"/>
              <a:gd name="connsiteX98" fmla="*/ 180067 w 1844621"/>
              <a:gd name="connsiteY98" fmla="*/ 1405352 h 1765598"/>
              <a:gd name="connsiteX99" fmla="*/ 1576542 w 1844621"/>
              <a:gd name="connsiteY99" fmla="*/ 1267609 h 1765598"/>
              <a:gd name="connsiteX100" fmla="*/ 1695816 w 1844621"/>
              <a:gd name="connsiteY100" fmla="*/ 1339681 h 1765598"/>
              <a:gd name="connsiteX101" fmla="*/ 1695348 w 1844621"/>
              <a:gd name="connsiteY101" fmla="*/ 1360430 h 1765598"/>
              <a:gd name="connsiteX102" fmla="*/ 1567606 w 1844621"/>
              <a:gd name="connsiteY102" fmla="*/ 1283241 h 1765598"/>
              <a:gd name="connsiteX103" fmla="*/ 263531 w 1844621"/>
              <a:gd name="connsiteY103" fmla="*/ 1261503 h 1765598"/>
              <a:gd name="connsiteX104" fmla="*/ 271723 w 1844621"/>
              <a:gd name="connsiteY104" fmla="*/ 1277570 h 1765598"/>
              <a:gd name="connsiteX105" fmla="*/ 174140 w 1844621"/>
              <a:gd name="connsiteY105" fmla="*/ 1335215 h 1765598"/>
              <a:gd name="connsiteX106" fmla="*/ 172457 w 1844621"/>
              <a:gd name="connsiteY106" fmla="*/ 1315303 h 1765598"/>
              <a:gd name="connsiteX107" fmla="*/ 1610398 w 1844621"/>
              <a:gd name="connsiteY107" fmla="*/ 1208387 h 1765598"/>
              <a:gd name="connsiteX108" fmla="*/ 1697816 w 1844621"/>
              <a:gd name="connsiteY108" fmla="*/ 1251024 h 1765598"/>
              <a:gd name="connsiteX109" fmla="*/ 1697369 w 1844621"/>
              <a:gd name="connsiteY109" fmla="*/ 1270832 h 1765598"/>
              <a:gd name="connsiteX110" fmla="*/ 1601446 w 1844621"/>
              <a:gd name="connsiteY110" fmla="*/ 1224047 h 1765598"/>
              <a:gd name="connsiteX111" fmla="*/ 232566 w 1844621"/>
              <a:gd name="connsiteY111" fmla="*/ 1200770 h 1765598"/>
              <a:gd name="connsiteX112" fmla="*/ 240745 w 1844621"/>
              <a:gd name="connsiteY112" fmla="*/ 1216812 h 1765598"/>
              <a:gd name="connsiteX113" fmla="*/ 160720 w 1844621"/>
              <a:gd name="connsiteY113" fmla="*/ 1254859 h 1765598"/>
              <a:gd name="connsiteX114" fmla="*/ 155991 w 1844621"/>
              <a:gd name="connsiteY114" fmla="*/ 1237178 h 1765598"/>
              <a:gd name="connsiteX115" fmla="*/ 1634958 w 1844621"/>
              <a:gd name="connsiteY115" fmla="*/ 1144690 h 1765598"/>
              <a:gd name="connsiteX116" fmla="*/ 1712099 w 1844621"/>
              <a:gd name="connsiteY116" fmla="*/ 1174082 h 1765598"/>
              <a:gd name="connsiteX117" fmla="*/ 1708482 w 1844621"/>
              <a:gd name="connsiteY117" fmla="*/ 1191966 h 1765598"/>
              <a:gd name="connsiteX118" fmla="*/ 1629176 w 1844621"/>
              <a:gd name="connsiteY118" fmla="*/ 1161750 h 1765598"/>
              <a:gd name="connsiteX119" fmla="*/ 204756 w 1844621"/>
              <a:gd name="connsiteY119" fmla="*/ 1138431 h 1765598"/>
              <a:gd name="connsiteX120" fmla="*/ 210455 w 1844621"/>
              <a:gd name="connsiteY120" fmla="*/ 1155515 h 1765598"/>
              <a:gd name="connsiteX121" fmla="*/ 141015 w 1844621"/>
              <a:gd name="connsiteY121" fmla="*/ 1181182 h 1765598"/>
              <a:gd name="connsiteX122" fmla="*/ 136727 w 1844621"/>
              <a:gd name="connsiteY122" fmla="*/ 1165150 h 1765598"/>
              <a:gd name="connsiteX123" fmla="*/ 136112 w 1844621"/>
              <a:gd name="connsiteY123" fmla="*/ 1163804 h 1765598"/>
              <a:gd name="connsiteX124" fmla="*/ 1656844 w 1844621"/>
              <a:gd name="connsiteY124" fmla="*/ 1080115 h 1765598"/>
              <a:gd name="connsiteX125" fmla="*/ 1729776 w 1844621"/>
              <a:gd name="connsiteY125" fmla="*/ 1100634 h 1765598"/>
              <a:gd name="connsiteX126" fmla="*/ 1723821 w 1844621"/>
              <a:gd name="connsiteY126" fmla="*/ 1116126 h 1765598"/>
              <a:gd name="connsiteX127" fmla="*/ 1723528 w 1844621"/>
              <a:gd name="connsiteY127" fmla="*/ 1117576 h 1765598"/>
              <a:gd name="connsiteX128" fmla="*/ 1651058 w 1844621"/>
              <a:gd name="connsiteY128" fmla="*/ 1097186 h 1765598"/>
              <a:gd name="connsiteX129" fmla="*/ 184625 w 1844621"/>
              <a:gd name="connsiteY129" fmla="*/ 1073110 h 1765598"/>
              <a:gd name="connsiteX130" fmla="*/ 188043 w 1844621"/>
              <a:gd name="connsiteY130" fmla="*/ 1088326 h 1765598"/>
              <a:gd name="connsiteX131" fmla="*/ 188810 w 1844621"/>
              <a:gd name="connsiteY131" fmla="*/ 1090624 h 1765598"/>
              <a:gd name="connsiteX132" fmla="*/ 112145 w 1844621"/>
              <a:gd name="connsiteY132" fmla="*/ 1111372 h 1765598"/>
              <a:gd name="connsiteX133" fmla="*/ 104560 w 1844621"/>
              <a:gd name="connsiteY133" fmla="*/ 1094778 h 1765598"/>
              <a:gd name="connsiteX134" fmla="*/ 1672722 w 1844621"/>
              <a:gd name="connsiteY134" fmla="*/ 1013691 h 1765598"/>
              <a:gd name="connsiteX135" fmla="*/ 1757141 w 1844621"/>
              <a:gd name="connsiteY135" fmla="*/ 1029446 h 1765598"/>
              <a:gd name="connsiteX136" fmla="*/ 1750574 w 1844621"/>
              <a:gd name="connsiteY136" fmla="*/ 1046531 h 1765598"/>
              <a:gd name="connsiteX137" fmla="*/ 1669493 w 1844621"/>
              <a:gd name="connsiteY137" fmla="*/ 1031399 h 1765598"/>
              <a:gd name="connsiteX138" fmla="*/ 170225 w 1844621"/>
              <a:gd name="connsiteY138" fmla="*/ 1006273 h 1765598"/>
              <a:gd name="connsiteX139" fmla="*/ 170936 w 1844621"/>
              <a:gd name="connsiteY139" fmla="*/ 1012170 h 1765598"/>
              <a:gd name="connsiteX140" fmla="*/ 173584 w 1844621"/>
              <a:gd name="connsiteY140" fmla="*/ 1023958 h 1765598"/>
              <a:gd name="connsiteX141" fmla="*/ 78475 w 1844621"/>
              <a:gd name="connsiteY141" fmla="*/ 1040728 h 1765598"/>
              <a:gd name="connsiteX142" fmla="*/ 67193 w 1844621"/>
              <a:gd name="connsiteY142" fmla="*/ 1024440 h 1765598"/>
              <a:gd name="connsiteX143" fmla="*/ 1681368 w 1844621"/>
              <a:gd name="connsiteY143" fmla="*/ 945892 h 1765598"/>
              <a:gd name="connsiteX144" fmla="*/ 1793516 w 1844621"/>
              <a:gd name="connsiteY144" fmla="*/ 956550 h 1765598"/>
              <a:gd name="connsiteX145" fmla="*/ 1783173 w 1844621"/>
              <a:gd name="connsiteY145" fmla="*/ 973649 h 1765598"/>
              <a:gd name="connsiteX146" fmla="*/ 1679909 w 1844621"/>
              <a:gd name="connsiteY146" fmla="*/ 963835 h 1765598"/>
              <a:gd name="connsiteX147" fmla="*/ 162034 w 1844621"/>
              <a:gd name="connsiteY147" fmla="*/ 938372 h 1765598"/>
              <a:gd name="connsiteX148" fmla="*/ 164191 w 1844621"/>
              <a:gd name="connsiteY148" fmla="*/ 956254 h 1765598"/>
              <a:gd name="connsiteX149" fmla="*/ 27981 w 1844621"/>
              <a:gd name="connsiteY149" fmla="*/ 967828 h 1765598"/>
              <a:gd name="connsiteX150" fmla="*/ 16164 w 1844621"/>
              <a:gd name="connsiteY150" fmla="*/ 950767 h 1765598"/>
              <a:gd name="connsiteX151" fmla="*/ 1683923 w 1844621"/>
              <a:gd name="connsiteY151" fmla="*/ 877596 h 1765598"/>
              <a:gd name="connsiteX152" fmla="*/ 1844621 w 1844621"/>
              <a:gd name="connsiteY152" fmla="*/ 878397 h 1765598"/>
              <a:gd name="connsiteX153" fmla="*/ 1831855 w 1844621"/>
              <a:gd name="connsiteY153" fmla="*/ 893168 h 1765598"/>
              <a:gd name="connsiteX154" fmla="*/ 1829946 w 1844621"/>
              <a:gd name="connsiteY154" fmla="*/ 896325 h 1765598"/>
              <a:gd name="connsiteX155" fmla="*/ 1684266 w 1844621"/>
              <a:gd name="connsiteY155" fmla="*/ 895598 h 1765598"/>
              <a:gd name="connsiteX156" fmla="*/ 14676 w 1844621"/>
              <a:gd name="connsiteY156" fmla="*/ 869273 h 1765598"/>
              <a:gd name="connsiteX157" fmla="*/ 160356 w 1844621"/>
              <a:gd name="connsiteY157" fmla="*/ 869999 h 1765598"/>
              <a:gd name="connsiteX158" fmla="*/ 160699 w 1844621"/>
              <a:gd name="connsiteY158" fmla="*/ 888001 h 1765598"/>
              <a:gd name="connsiteX159" fmla="*/ 0 w 1844621"/>
              <a:gd name="connsiteY159" fmla="*/ 887200 h 1765598"/>
              <a:gd name="connsiteX160" fmla="*/ 12766 w 1844621"/>
              <a:gd name="connsiteY160" fmla="*/ 872429 h 1765598"/>
              <a:gd name="connsiteX161" fmla="*/ 1816638 w 1844621"/>
              <a:gd name="connsiteY161" fmla="*/ 797770 h 1765598"/>
              <a:gd name="connsiteX162" fmla="*/ 1828455 w 1844621"/>
              <a:gd name="connsiteY162" fmla="*/ 814831 h 1765598"/>
              <a:gd name="connsiteX163" fmla="*/ 1682588 w 1844621"/>
              <a:gd name="connsiteY163" fmla="*/ 827227 h 1765598"/>
              <a:gd name="connsiteX164" fmla="*/ 1680430 w 1844621"/>
              <a:gd name="connsiteY164" fmla="*/ 809345 h 1765598"/>
              <a:gd name="connsiteX165" fmla="*/ 61447 w 1844621"/>
              <a:gd name="connsiteY165" fmla="*/ 791950 h 1765598"/>
              <a:gd name="connsiteX166" fmla="*/ 164713 w 1844621"/>
              <a:gd name="connsiteY166" fmla="*/ 801763 h 1765598"/>
              <a:gd name="connsiteX167" fmla="*/ 163253 w 1844621"/>
              <a:gd name="connsiteY167" fmla="*/ 819705 h 1765598"/>
              <a:gd name="connsiteX168" fmla="*/ 51105 w 1844621"/>
              <a:gd name="connsiteY168" fmla="*/ 809048 h 1765598"/>
              <a:gd name="connsiteX169" fmla="*/ 1766145 w 1844621"/>
              <a:gd name="connsiteY169" fmla="*/ 724870 h 1765598"/>
              <a:gd name="connsiteX170" fmla="*/ 1777427 w 1844621"/>
              <a:gd name="connsiteY170" fmla="*/ 741158 h 1765598"/>
              <a:gd name="connsiteX171" fmla="*/ 1674396 w 1844621"/>
              <a:gd name="connsiteY171" fmla="*/ 759325 h 1765598"/>
              <a:gd name="connsiteX172" fmla="*/ 1673685 w 1844621"/>
              <a:gd name="connsiteY172" fmla="*/ 753429 h 1765598"/>
              <a:gd name="connsiteX173" fmla="*/ 1670588 w 1844621"/>
              <a:gd name="connsiteY173" fmla="*/ 741719 h 1765598"/>
              <a:gd name="connsiteX174" fmla="*/ 94047 w 1844621"/>
              <a:gd name="connsiteY174" fmla="*/ 719066 h 1765598"/>
              <a:gd name="connsiteX175" fmla="*/ 175129 w 1844621"/>
              <a:gd name="connsiteY175" fmla="*/ 734198 h 1765598"/>
              <a:gd name="connsiteX176" fmla="*/ 171900 w 1844621"/>
              <a:gd name="connsiteY176" fmla="*/ 751906 h 1765598"/>
              <a:gd name="connsiteX177" fmla="*/ 87480 w 1844621"/>
              <a:gd name="connsiteY177" fmla="*/ 736151 h 1765598"/>
              <a:gd name="connsiteX178" fmla="*/ 1732475 w 1844621"/>
              <a:gd name="connsiteY178" fmla="*/ 654227 h 1765598"/>
              <a:gd name="connsiteX179" fmla="*/ 1740061 w 1844621"/>
              <a:gd name="connsiteY179" fmla="*/ 670822 h 1765598"/>
              <a:gd name="connsiteX180" fmla="*/ 1657733 w 1844621"/>
              <a:gd name="connsiteY180" fmla="*/ 693102 h 1765598"/>
              <a:gd name="connsiteX181" fmla="*/ 1653131 w 1844621"/>
              <a:gd name="connsiteY181" fmla="*/ 675699 h 1765598"/>
              <a:gd name="connsiteX182" fmla="*/ 121093 w 1844621"/>
              <a:gd name="connsiteY182" fmla="*/ 648021 h 1765598"/>
              <a:gd name="connsiteX183" fmla="*/ 193564 w 1844621"/>
              <a:gd name="connsiteY183" fmla="*/ 668412 h 1765598"/>
              <a:gd name="connsiteX184" fmla="*/ 187778 w 1844621"/>
              <a:gd name="connsiteY184" fmla="*/ 685483 h 1765598"/>
              <a:gd name="connsiteX185" fmla="*/ 114844 w 1844621"/>
              <a:gd name="connsiteY185" fmla="*/ 664963 h 1765598"/>
              <a:gd name="connsiteX186" fmla="*/ 120799 w 1844621"/>
              <a:gd name="connsiteY186" fmla="*/ 649471 h 1765598"/>
              <a:gd name="connsiteX187" fmla="*/ 1703605 w 1844621"/>
              <a:gd name="connsiteY187" fmla="*/ 584417 h 1765598"/>
              <a:gd name="connsiteX188" fmla="*/ 1707892 w 1844621"/>
              <a:gd name="connsiteY188" fmla="*/ 600448 h 1765598"/>
              <a:gd name="connsiteX189" fmla="*/ 1708508 w 1844621"/>
              <a:gd name="connsiteY189" fmla="*/ 601796 h 1765598"/>
              <a:gd name="connsiteX190" fmla="*/ 1640259 w 1844621"/>
              <a:gd name="connsiteY190" fmla="*/ 627022 h 1765598"/>
              <a:gd name="connsiteX191" fmla="*/ 1639049 w 1844621"/>
              <a:gd name="connsiteY191" fmla="*/ 622444 h 1765598"/>
              <a:gd name="connsiteX192" fmla="*/ 1633440 w 1844621"/>
              <a:gd name="connsiteY192" fmla="*/ 610352 h 1765598"/>
              <a:gd name="connsiteX193" fmla="*/ 136138 w 1844621"/>
              <a:gd name="connsiteY193" fmla="*/ 573632 h 1765598"/>
              <a:gd name="connsiteX194" fmla="*/ 215446 w 1844621"/>
              <a:gd name="connsiteY194" fmla="*/ 603848 h 1765598"/>
              <a:gd name="connsiteX195" fmla="*/ 209665 w 1844621"/>
              <a:gd name="connsiteY195" fmla="*/ 620908 h 1765598"/>
              <a:gd name="connsiteX196" fmla="*/ 132521 w 1844621"/>
              <a:gd name="connsiteY196" fmla="*/ 591516 h 1765598"/>
              <a:gd name="connsiteX197" fmla="*/ 1683900 w 1844621"/>
              <a:gd name="connsiteY197" fmla="*/ 510741 h 1765598"/>
              <a:gd name="connsiteX198" fmla="*/ 1688629 w 1844621"/>
              <a:gd name="connsiteY198" fmla="*/ 528423 h 1765598"/>
              <a:gd name="connsiteX199" fmla="*/ 1612275 w 1844621"/>
              <a:gd name="connsiteY199" fmla="*/ 564725 h 1765598"/>
              <a:gd name="connsiteX200" fmla="*/ 1604700 w 1844621"/>
              <a:gd name="connsiteY200" fmla="*/ 548396 h 1765598"/>
              <a:gd name="connsiteX201" fmla="*/ 147252 w 1844621"/>
              <a:gd name="connsiteY201" fmla="*/ 494765 h 1765598"/>
              <a:gd name="connsiteX202" fmla="*/ 243177 w 1844621"/>
              <a:gd name="connsiteY202" fmla="*/ 541551 h 1765598"/>
              <a:gd name="connsiteX203" fmla="*/ 234224 w 1844621"/>
              <a:gd name="connsiteY203" fmla="*/ 557210 h 1765598"/>
              <a:gd name="connsiteX204" fmla="*/ 146805 w 1844621"/>
              <a:gd name="connsiteY204" fmla="*/ 514573 h 1765598"/>
              <a:gd name="connsiteX205" fmla="*/ 1670480 w 1844621"/>
              <a:gd name="connsiteY205" fmla="*/ 430384 h 1765598"/>
              <a:gd name="connsiteX206" fmla="*/ 1672163 w 1844621"/>
              <a:gd name="connsiteY206" fmla="*/ 450296 h 1765598"/>
              <a:gd name="connsiteX207" fmla="*/ 1583450 w 1844621"/>
              <a:gd name="connsiteY207" fmla="*/ 502701 h 1765598"/>
              <a:gd name="connsiteX208" fmla="*/ 1573155 w 1844621"/>
              <a:gd name="connsiteY208" fmla="*/ 487877 h 1765598"/>
              <a:gd name="connsiteX209" fmla="*/ 149273 w 1844621"/>
              <a:gd name="connsiteY209" fmla="*/ 405169 h 1765598"/>
              <a:gd name="connsiteX210" fmla="*/ 277016 w 1844621"/>
              <a:gd name="connsiteY210" fmla="*/ 482359 h 1765598"/>
              <a:gd name="connsiteX211" fmla="*/ 268080 w 1844621"/>
              <a:gd name="connsiteY211" fmla="*/ 497989 h 1765598"/>
              <a:gd name="connsiteX212" fmla="*/ 148805 w 1844621"/>
              <a:gd name="connsiteY212" fmla="*/ 425916 h 1765598"/>
              <a:gd name="connsiteX213" fmla="*/ 195968 w 1844621"/>
              <a:gd name="connsiteY213" fmla="*/ 338361 h 1765598"/>
              <a:gd name="connsiteX214" fmla="*/ 314600 w 1844621"/>
              <a:gd name="connsiteY214" fmla="*/ 425459 h 1765598"/>
              <a:gd name="connsiteX215" fmla="*/ 302826 w 1844621"/>
              <a:gd name="connsiteY215" fmla="*/ 439145 h 1765598"/>
              <a:gd name="connsiteX216" fmla="*/ 173559 w 1844621"/>
              <a:gd name="connsiteY216" fmla="*/ 344239 h 1765598"/>
              <a:gd name="connsiteX217" fmla="*/ 192568 w 1844621"/>
              <a:gd name="connsiteY217" fmla="*/ 339792 h 1765598"/>
              <a:gd name="connsiteX218" fmla="*/ 1665887 w 1844621"/>
              <a:gd name="connsiteY218" fmla="*/ 337121 h 1765598"/>
              <a:gd name="connsiteX219" fmla="*/ 1664242 w 1844621"/>
              <a:gd name="connsiteY219" fmla="*/ 356571 h 1765598"/>
              <a:gd name="connsiteX220" fmla="*/ 1664553 w 1844621"/>
              <a:gd name="connsiteY220" fmla="*/ 360248 h 1765598"/>
              <a:gd name="connsiteX221" fmla="*/ 1544474 w 1844621"/>
              <a:gd name="connsiteY221" fmla="*/ 446578 h 1765598"/>
              <a:gd name="connsiteX222" fmla="*/ 1534206 w 1844621"/>
              <a:gd name="connsiteY222" fmla="*/ 431793 h 1765598"/>
              <a:gd name="connsiteX223" fmla="*/ 279257 w 1844621"/>
              <a:gd name="connsiteY223" fmla="*/ 303297 h 1765598"/>
              <a:gd name="connsiteX224" fmla="*/ 359087 w 1844621"/>
              <a:gd name="connsiteY224" fmla="*/ 373748 h 1765598"/>
              <a:gd name="connsiteX225" fmla="*/ 347347 w 1844621"/>
              <a:gd name="connsiteY225" fmla="*/ 387394 h 1765598"/>
              <a:gd name="connsiteX226" fmla="*/ 260839 w 1844621"/>
              <a:gd name="connsiteY226" fmla="*/ 311051 h 1765598"/>
              <a:gd name="connsiteX227" fmla="*/ 1595859 w 1844621"/>
              <a:gd name="connsiteY227" fmla="*/ 288337 h 1765598"/>
              <a:gd name="connsiteX228" fmla="*/ 1615448 w 1844621"/>
              <a:gd name="connsiteY228" fmla="*/ 295194 h 1765598"/>
              <a:gd name="connsiteX229" fmla="*/ 1504459 w 1844621"/>
              <a:gd name="connsiteY229" fmla="*/ 391189 h 1765598"/>
              <a:gd name="connsiteX230" fmla="*/ 1491819 w 1844621"/>
              <a:gd name="connsiteY230" fmla="*/ 378322 h 1765598"/>
              <a:gd name="connsiteX231" fmla="*/ 348471 w 1844621"/>
              <a:gd name="connsiteY231" fmla="*/ 263494 h 1765598"/>
              <a:gd name="connsiteX232" fmla="*/ 405504 w 1844621"/>
              <a:gd name="connsiteY232" fmla="*/ 323744 h 1765598"/>
              <a:gd name="connsiteX233" fmla="*/ 394934 w 1844621"/>
              <a:gd name="connsiteY233" fmla="*/ 332080 h 1765598"/>
              <a:gd name="connsiteX234" fmla="*/ 391923 w 1844621"/>
              <a:gd name="connsiteY234" fmla="*/ 335581 h 1765598"/>
              <a:gd name="connsiteX235" fmla="*/ 333116 w 1844621"/>
              <a:gd name="connsiteY235" fmla="*/ 273456 h 1765598"/>
              <a:gd name="connsiteX236" fmla="*/ 1512159 w 1844621"/>
              <a:gd name="connsiteY236" fmla="*/ 259039 h 1765598"/>
              <a:gd name="connsiteX237" fmla="*/ 1530860 w 1844621"/>
              <a:gd name="connsiteY237" fmla="*/ 265585 h 1765598"/>
              <a:gd name="connsiteX238" fmla="*/ 1456606 w 1844621"/>
              <a:gd name="connsiteY238" fmla="*/ 342477 h 1765598"/>
              <a:gd name="connsiteX239" fmla="*/ 1443988 w 1844621"/>
              <a:gd name="connsiteY239" fmla="*/ 329632 h 1765598"/>
              <a:gd name="connsiteX240" fmla="*/ 412110 w 1844621"/>
              <a:gd name="connsiteY240" fmla="*/ 221916 h 1765598"/>
              <a:gd name="connsiteX241" fmla="*/ 459114 w 1844621"/>
              <a:gd name="connsiteY241" fmla="*/ 281464 h 1765598"/>
              <a:gd name="connsiteX242" fmla="*/ 444980 w 1844621"/>
              <a:gd name="connsiteY242" fmla="*/ 292610 h 1765598"/>
              <a:gd name="connsiteX243" fmla="*/ 397097 w 1844621"/>
              <a:gd name="connsiteY243" fmla="*/ 231949 h 1765598"/>
              <a:gd name="connsiteX244" fmla="*/ 411019 w 1844621"/>
              <a:gd name="connsiteY244" fmla="*/ 222917 h 1765598"/>
              <a:gd name="connsiteX245" fmla="*/ 1443396 w 1844621"/>
              <a:gd name="connsiteY245" fmla="*/ 221678 h 1765598"/>
              <a:gd name="connsiteX246" fmla="*/ 1459286 w 1844621"/>
              <a:gd name="connsiteY246" fmla="*/ 230644 h 1765598"/>
              <a:gd name="connsiteX247" fmla="*/ 1406897 w 1844621"/>
              <a:gd name="connsiteY247" fmla="*/ 295670 h 1765598"/>
              <a:gd name="connsiteX248" fmla="*/ 1392300 w 1844621"/>
              <a:gd name="connsiteY248" fmla="*/ 285098 h 1765598"/>
              <a:gd name="connsiteX249" fmla="*/ 1379005 w 1844621"/>
              <a:gd name="connsiteY249" fmla="*/ 182170 h 1765598"/>
              <a:gd name="connsiteX250" fmla="*/ 1391896 w 1844621"/>
              <a:gd name="connsiteY250" fmla="*/ 192619 h 1765598"/>
              <a:gd name="connsiteX251" fmla="*/ 1393186 w 1844621"/>
              <a:gd name="connsiteY251" fmla="*/ 193347 h 1765598"/>
              <a:gd name="connsiteX252" fmla="*/ 1351622 w 1844621"/>
              <a:gd name="connsiteY252" fmla="*/ 255636 h 1765598"/>
              <a:gd name="connsiteX253" fmla="*/ 1337034 w 1844621"/>
              <a:gd name="connsiteY253" fmla="*/ 245070 h 1765598"/>
              <a:gd name="connsiteX254" fmla="*/ 468008 w 1844621"/>
              <a:gd name="connsiteY254" fmla="*/ 170577 h 1765598"/>
              <a:gd name="connsiteX255" fmla="*/ 513069 w 1844621"/>
              <a:gd name="connsiteY255" fmla="*/ 239589 h 1765598"/>
              <a:gd name="connsiteX256" fmla="*/ 510638 w 1844621"/>
              <a:gd name="connsiteY256" fmla="*/ 240828 h 1765598"/>
              <a:gd name="connsiteX257" fmla="*/ 498586 w 1844621"/>
              <a:gd name="connsiteY257" fmla="*/ 250333 h 1765598"/>
              <a:gd name="connsiteX258" fmla="*/ 454568 w 1844621"/>
              <a:gd name="connsiteY258" fmla="*/ 182920 h 1765598"/>
              <a:gd name="connsiteX259" fmla="*/ 1319759 w 1844621"/>
              <a:gd name="connsiteY259" fmla="*/ 134146 h 1765598"/>
              <a:gd name="connsiteX260" fmla="*/ 1333978 w 1844621"/>
              <a:gd name="connsiteY260" fmla="*/ 145672 h 1765598"/>
              <a:gd name="connsiteX261" fmla="*/ 1294036 w 1844621"/>
              <a:gd name="connsiteY261" fmla="*/ 219016 h 1765598"/>
              <a:gd name="connsiteX262" fmla="*/ 1277891 w 1844621"/>
              <a:gd name="connsiteY262" fmla="*/ 211027 h 1765598"/>
              <a:gd name="connsiteX263" fmla="*/ 523355 w 1844621"/>
              <a:gd name="connsiteY263" fmla="*/ 113305 h 1765598"/>
              <a:gd name="connsiteX264" fmla="*/ 573987 w 1844621"/>
              <a:gd name="connsiteY264" fmla="*/ 208530 h 1765598"/>
              <a:gd name="connsiteX265" fmla="*/ 557949 w 1844621"/>
              <a:gd name="connsiteY265" fmla="*/ 216707 h 1765598"/>
              <a:gd name="connsiteX266" fmla="*/ 511350 w 1844621"/>
              <a:gd name="connsiteY266" fmla="*/ 129068 h 1765598"/>
              <a:gd name="connsiteX267" fmla="*/ 1261668 w 1844621"/>
              <a:gd name="connsiteY267" fmla="*/ 77024 h 1765598"/>
              <a:gd name="connsiteX268" fmla="*/ 1274734 w 1844621"/>
              <a:gd name="connsiteY268" fmla="*/ 92144 h 1765598"/>
              <a:gd name="connsiteX269" fmla="*/ 1232872 w 1844621"/>
              <a:gd name="connsiteY269" fmla="*/ 188750 h 1765598"/>
              <a:gd name="connsiteX270" fmla="*/ 1216718 w 1844621"/>
              <a:gd name="connsiteY270" fmla="*/ 180757 h 1765598"/>
              <a:gd name="connsiteX271" fmla="*/ 879964 w 1844621"/>
              <a:gd name="connsiteY271" fmla="*/ 47539 h 1765598"/>
              <a:gd name="connsiteX272" fmla="*/ 896536 w 1844621"/>
              <a:gd name="connsiteY272" fmla="*/ 48415 h 1765598"/>
              <a:gd name="connsiteX273" fmla="*/ 898006 w 1844621"/>
              <a:gd name="connsiteY273" fmla="*/ 48246 h 1765598"/>
              <a:gd name="connsiteX274" fmla="*/ 900930 w 1844621"/>
              <a:gd name="connsiteY274" fmla="*/ 121496 h 1765598"/>
              <a:gd name="connsiteX275" fmla="*/ 882930 w 1844621"/>
              <a:gd name="connsiteY275" fmla="*/ 121839 h 1765598"/>
              <a:gd name="connsiteX276" fmla="*/ 803804 w 1844621"/>
              <a:gd name="connsiteY276" fmla="*/ 43511 h 1765598"/>
              <a:gd name="connsiteX277" fmla="*/ 822082 w 1844621"/>
              <a:gd name="connsiteY277" fmla="*/ 44478 h 1765598"/>
              <a:gd name="connsiteX278" fmla="*/ 832792 w 1844621"/>
              <a:gd name="connsiteY278" fmla="*/ 126618 h 1765598"/>
              <a:gd name="connsiteX279" fmla="*/ 814920 w 1844621"/>
              <a:gd name="connsiteY279" fmla="*/ 128774 h 1765598"/>
              <a:gd name="connsiteX280" fmla="*/ 577653 w 1844621"/>
              <a:gd name="connsiteY280" fmla="*/ 42008 h 1765598"/>
              <a:gd name="connsiteX281" fmla="*/ 634782 w 1844621"/>
              <a:gd name="connsiteY281" fmla="*/ 177534 h 1765598"/>
              <a:gd name="connsiteX282" fmla="*/ 618704 w 1844621"/>
              <a:gd name="connsiteY282" fmla="*/ 185731 h 1765598"/>
              <a:gd name="connsiteX283" fmla="*/ 565079 w 1844621"/>
              <a:gd name="connsiteY283" fmla="*/ 58518 h 1765598"/>
              <a:gd name="connsiteX284" fmla="*/ 973404 w 1844621"/>
              <a:gd name="connsiteY284" fmla="*/ 39567 h 1765598"/>
              <a:gd name="connsiteX285" fmla="*/ 969228 w 1844621"/>
              <a:gd name="connsiteY285" fmla="*/ 123258 h 1765598"/>
              <a:gd name="connsiteX286" fmla="*/ 951312 w 1844621"/>
              <a:gd name="connsiteY286" fmla="*/ 121130 h 1765598"/>
              <a:gd name="connsiteX287" fmla="*/ 955278 w 1844621"/>
              <a:gd name="connsiteY287" fmla="*/ 41654 h 1765598"/>
              <a:gd name="connsiteX288" fmla="*/ 723233 w 1844621"/>
              <a:gd name="connsiteY288" fmla="*/ 31443 h 1765598"/>
              <a:gd name="connsiteX289" fmla="*/ 742691 w 1844621"/>
              <a:gd name="connsiteY289" fmla="*/ 35995 h 1765598"/>
              <a:gd name="connsiteX290" fmla="*/ 765354 w 1844621"/>
              <a:gd name="connsiteY290" fmla="*/ 137622 h 1765598"/>
              <a:gd name="connsiteX291" fmla="*/ 747791 w 1844621"/>
              <a:gd name="connsiteY291" fmla="*/ 141567 h 1765598"/>
              <a:gd name="connsiteX292" fmla="*/ 1051847 w 1844621"/>
              <a:gd name="connsiteY292" fmla="*/ 25765 h 1765598"/>
              <a:gd name="connsiteX293" fmla="*/ 1037014 w 1844621"/>
              <a:gd name="connsiteY293" fmla="*/ 131308 h 1765598"/>
              <a:gd name="connsiteX294" fmla="*/ 1019135 w 1844621"/>
              <a:gd name="connsiteY294" fmla="*/ 129184 h 1765598"/>
              <a:gd name="connsiteX295" fmla="*/ 1032869 w 1844621"/>
              <a:gd name="connsiteY295" fmla="*/ 31462 h 1765598"/>
              <a:gd name="connsiteX296" fmla="*/ 633115 w 1844621"/>
              <a:gd name="connsiteY296" fmla="*/ 6990 h 1765598"/>
              <a:gd name="connsiteX297" fmla="*/ 651107 w 1844621"/>
              <a:gd name="connsiteY297" fmla="*/ 14566 h 1765598"/>
              <a:gd name="connsiteX298" fmla="*/ 654699 w 1844621"/>
              <a:gd name="connsiteY298" fmla="*/ 15406 h 1765598"/>
              <a:gd name="connsiteX299" fmla="*/ 699105 w 1844621"/>
              <a:gd name="connsiteY299" fmla="*/ 154429 h 1765598"/>
              <a:gd name="connsiteX300" fmla="*/ 682029 w 1844621"/>
              <a:gd name="connsiteY300" fmla="*/ 160125 h 1765598"/>
              <a:gd name="connsiteX301" fmla="*/ 1203134 w 1844621"/>
              <a:gd name="connsiteY301" fmla="*/ 4273 h 1765598"/>
              <a:gd name="connsiteX302" fmla="*/ 1213236 w 1844621"/>
              <a:gd name="connsiteY302" fmla="*/ 20976 h 1765598"/>
              <a:gd name="connsiteX303" fmla="*/ 1215649 w 1844621"/>
              <a:gd name="connsiteY303" fmla="*/ 23769 h 1765598"/>
              <a:gd name="connsiteX304" fmla="*/ 1169442 w 1844621"/>
              <a:gd name="connsiteY304" fmla="*/ 163605 h 1765598"/>
              <a:gd name="connsiteX305" fmla="*/ 1152188 w 1844621"/>
              <a:gd name="connsiteY305" fmla="*/ 158449 h 1765598"/>
              <a:gd name="connsiteX306" fmla="*/ 1137683 w 1844621"/>
              <a:gd name="connsiteY306" fmla="*/ 0 h 1765598"/>
              <a:gd name="connsiteX307" fmla="*/ 1104046 w 1844621"/>
              <a:gd name="connsiteY307" fmla="*/ 144062 h 1765598"/>
              <a:gd name="connsiteX308" fmla="*/ 1086767 w 1844621"/>
              <a:gd name="connsiteY308" fmla="*/ 138898 h 1765598"/>
              <a:gd name="connsiteX309" fmla="*/ 1117806 w 1844621"/>
              <a:gd name="connsiteY309" fmla="*/ 5966 h 17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1844621" h="1765598">
                <a:moveTo>
                  <a:pt x="961691" y="1643760"/>
                </a:moveTo>
                <a:lnTo>
                  <a:pt x="964657" y="1718060"/>
                </a:lnTo>
                <a:lnTo>
                  <a:pt x="948083" y="1717184"/>
                </a:lnTo>
                <a:lnTo>
                  <a:pt x="946614" y="1717353"/>
                </a:lnTo>
                <a:lnTo>
                  <a:pt x="943691" y="1644103"/>
                </a:lnTo>
                <a:close/>
                <a:moveTo>
                  <a:pt x="875350" y="1643169"/>
                </a:moveTo>
                <a:lnTo>
                  <a:pt x="893299" y="1644629"/>
                </a:lnTo>
                <a:lnTo>
                  <a:pt x="889341" y="1723945"/>
                </a:lnTo>
                <a:lnTo>
                  <a:pt x="871214" y="1726031"/>
                </a:lnTo>
                <a:close/>
                <a:moveTo>
                  <a:pt x="1029699" y="1636826"/>
                </a:moveTo>
                <a:lnTo>
                  <a:pt x="1040815" y="1722087"/>
                </a:lnTo>
                <a:lnTo>
                  <a:pt x="1022537" y="1721121"/>
                </a:lnTo>
                <a:lnTo>
                  <a:pt x="1011828" y="1638982"/>
                </a:lnTo>
                <a:close/>
                <a:moveTo>
                  <a:pt x="807350" y="1636115"/>
                </a:moveTo>
                <a:lnTo>
                  <a:pt x="822430" y="1638864"/>
                </a:lnTo>
                <a:lnTo>
                  <a:pt x="825110" y="1639083"/>
                </a:lnTo>
                <a:lnTo>
                  <a:pt x="811751" y="1734136"/>
                </a:lnTo>
                <a:lnTo>
                  <a:pt x="792774" y="1739833"/>
                </a:lnTo>
                <a:close/>
                <a:moveTo>
                  <a:pt x="1096827" y="1624033"/>
                </a:moveTo>
                <a:lnTo>
                  <a:pt x="1121385" y="1734155"/>
                </a:lnTo>
                <a:lnTo>
                  <a:pt x="1101928" y="1729603"/>
                </a:lnTo>
                <a:lnTo>
                  <a:pt x="1079265" y="1627978"/>
                </a:lnTo>
                <a:close/>
                <a:moveTo>
                  <a:pt x="740342" y="1622534"/>
                </a:moveTo>
                <a:lnTo>
                  <a:pt x="749046" y="1625484"/>
                </a:lnTo>
                <a:lnTo>
                  <a:pt x="757767" y="1627074"/>
                </a:lnTo>
                <a:lnTo>
                  <a:pt x="726815" y="1759631"/>
                </a:lnTo>
                <a:lnTo>
                  <a:pt x="706937" y="1765598"/>
                </a:lnTo>
                <a:close/>
                <a:moveTo>
                  <a:pt x="1162592" y="1605474"/>
                </a:moveTo>
                <a:lnTo>
                  <a:pt x="1211506" y="1758609"/>
                </a:lnTo>
                <a:lnTo>
                  <a:pt x="1193512" y="1751032"/>
                </a:lnTo>
                <a:lnTo>
                  <a:pt x="1189921" y="1750192"/>
                </a:lnTo>
                <a:lnTo>
                  <a:pt x="1145515" y="1611170"/>
                </a:lnTo>
                <a:close/>
                <a:moveTo>
                  <a:pt x="675637" y="1600604"/>
                </a:moveTo>
                <a:lnTo>
                  <a:pt x="692686" y="1606382"/>
                </a:lnTo>
                <a:lnTo>
                  <a:pt x="641486" y="1761326"/>
                </a:lnTo>
                <a:lnTo>
                  <a:pt x="631383" y="1744623"/>
                </a:lnTo>
                <a:lnTo>
                  <a:pt x="628970" y="1741831"/>
                </a:lnTo>
                <a:close/>
                <a:moveTo>
                  <a:pt x="1225916" y="1579868"/>
                </a:moveTo>
                <a:lnTo>
                  <a:pt x="1279540" y="1707080"/>
                </a:lnTo>
                <a:lnTo>
                  <a:pt x="1266966" y="1723591"/>
                </a:lnTo>
                <a:lnTo>
                  <a:pt x="1209837" y="1588066"/>
                </a:lnTo>
                <a:close/>
                <a:moveTo>
                  <a:pt x="610954" y="1578681"/>
                </a:moveTo>
                <a:lnTo>
                  <a:pt x="628059" y="1584478"/>
                </a:lnTo>
                <a:lnTo>
                  <a:pt x="582951" y="1688574"/>
                </a:lnTo>
                <a:lnTo>
                  <a:pt x="569886" y="1673454"/>
                </a:lnTo>
                <a:close/>
                <a:moveTo>
                  <a:pt x="1286670" y="1548893"/>
                </a:moveTo>
                <a:lnTo>
                  <a:pt x="1333269" y="1636531"/>
                </a:lnTo>
                <a:lnTo>
                  <a:pt x="1321264" y="1652294"/>
                </a:lnTo>
                <a:lnTo>
                  <a:pt x="1270632" y="1557070"/>
                </a:lnTo>
                <a:close/>
                <a:moveTo>
                  <a:pt x="551444" y="1545001"/>
                </a:moveTo>
                <a:lnTo>
                  <a:pt x="567074" y="1553937"/>
                </a:lnTo>
                <a:lnTo>
                  <a:pt x="524862" y="1631452"/>
                </a:lnTo>
                <a:lnTo>
                  <a:pt x="510642" y="1619926"/>
                </a:lnTo>
                <a:close/>
                <a:moveTo>
                  <a:pt x="1346034" y="1515267"/>
                </a:moveTo>
                <a:lnTo>
                  <a:pt x="1390051" y="1582679"/>
                </a:lnTo>
                <a:lnTo>
                  <a:pt x="1376613" y="1595021"/>
                </a:lnTo>
                <a:lnTo>
                  <a:pt x="1331552" y="1526010"/>
                </a:lnTo>
                <a:lnTo>
                  <a:pt x="1333983" y="1524770"/>
                </a:lnTo>
                <a:close/>
                <a:moveTo>
                  <a:pt x="492213" y="1511140"/>
                </a:moveTo>
                <a:lnTo>
                  <a:pt x="507877" y="1520095"/>
                </a:lnTo>
                <a:lnTo>
                  <a:pt x="465615" y="1583429"/>
                </a:lnTo>
                <a:lnTo>
                  <a:pt x="452723" y="1572979"/>
                </a:lnTo>
                <a:lnTo>
                  <a:pt x="451434" y="1572252"/>
                </a:lnTo>
                <a:close/>
                <a:moveTo>
                  <a:pt x="1399641" y="1472989"/>
                </a:moveTo>
                <a:lnTo>
                  <a:pt x="1447523" y="1533649"/>
                </a:lnTo>
                <a:lnTo>
                  <a:pt x="1433600" y="1542681"/>
                </a:lnTo>
                <a:lnTo>
                  <a:pt x="1432510" y="1543682"/>
                </a:lnTo>
                <a:lnTo>
                  <a:pt x="1385507" y="1484135"/>
                </a:lnTo>
                <a:close/>
                <a:moveTo>
                  <a:pt x="439084" y="1468240"/>
                </a:moveTo>
                <a:lnTo>
                  <a:pt x="452737" y="1479985"/>
                </a:lnTo>
                <a:lnTo>
                  <a:pt x="401226" y="1543921"/>
                </a:lnTo>
                <a:lnTo>
                  <a:pt x="385335" y="1534955"/>
                </a:lnTo>
                <a:close/>
                <a:moveTo>
                  <a:pt x="1452700" y="1430017"/>
                </a:moveTo>
                <a:lnTo>
                  <a:pt x="1511505" y="1492141"/>
                </a:lnTo>
                <a:lnTo>
                  <a:pt x="1496150" y="1502102"/>
                </a:lnTo>
                <a:lnTo>
                  <a:pt x="1439119" y="1441854"/>
                </a:lnTo>
                <a:lnTo>
                  <a:pt x="1449687" y="1433519"/>
                </a:lnTo>
                <a:close/>
                <a:moveTo>
                  <a:pt x="387391" y="1423768"/>
                </a:moveTo>
                <a:lnTo>
                  <a:pt x="401059" y="1435526"/>
                </a:lnTo>
                <a:lnTo>
                  <a:pt x="332463" y="1506560"/>
                </a:lnTo>
                <a:lnTo>
                  <a:pt x="313761" y="1500014"/>
                </a:lnTo>
                <a:close/>
                <a:moveTo>
                  <a:pt x="1497274" y="1378205"/>
                </a:moveTo>
                <a:lnTo>
                  <a:pt x="1583781" y="1454547"/>
                </a:lnTo>
                <a:lnTo>
                  <a:pt x="1565364" y="1462300"/>
                </a:lnTo>
                <a:lnTo>
                  <a:pt x="1485535" y="1391850"/>
                </a:lnTo>
                <a:close/>
                <a:moveTo>
                  <a:pt x="342078" y="1372754"/>
                </a:moveTo>
                <a:lnTo>
                  <a:pt x="353236" y="1386902"/>
                </a:lnTo>
                <a:lnTo>
                  <a:pt x="248764" y="1477262"/>
                </a:lnTo>
                <a:lnTo>
                  <a:pt x="229175" y="1470405"/>
                </a:lnTo>
                <a:close/>
                <a:moveTo>
                  <a:pt x="1541797" y="1326453"/>
                </a:moveTo>
                <a:lnTo>
                  <a:pt x="1671063" y="1421359"/>
                </a:lnTo>
                <a:lnTo>
                  <a:pt x="1652052" y="1425806"/>
                </a:lnTo>
                <a:lnTo>
                  <a:pt x="1648653" y="1427237"/>
                </a:lnTo>
                <a:lnTo>
                  <a:pt x="1530022" y="1340139"/>
                </a:lnTo>
                <a:close/>
                <a:moveTo>
                  <a:pt x="299862" y="1319225"/>
                </a:moveTo>
                <a:lnTo>
                  <a:pt x="311019" y="1333372"/>
                </a:lnTo>
                <a:lnTo>
                  <a:pt x="178732" y="1428480"/>
                </a:lnTo>
                <a:lnTo>
                  <a:pt x="180377" y="1409027"/>
                </a:lnTo>
                <a:lnTo>
                  <a:pt x="180067" y="1405352"/>
                </a:lnTo>
                <a:close/>
                <a:moveTo>
                  <a:pt x="1576542" y="1267609"/>
                </a:moveTo>
                <a:lnTo>
                  <a:pt x="1695816" y="1339681"/>
                </a:lnTo>
                <a:lnTo>
                  <a:pt x="1695348" y="1360430"/>
                </a:lnTo>
                <a:lnTo>
                  <a:pt x="1567606" y="1283241"/>
                </a:lnTo>
                <a:close/>
                <a:moveTo>
                  <a:pt x="263531" y="1261503"/>
                </a:moveTo>
                <a:lnTo>
                  <a:pt x="271723" y="1277570"/>
                </a:lnTo>
                <a:lnTo>
                  <a:pt x="174140" y="1335215"/>
                </a:lnTo>
                <a:lnTo>
                  <a:pt x="172457" y="1315303"/>
                </a:lnTo>
                <a:close/>
                <a:moveTo>
                  <a:pt x="1610398" y="1208387"/>
                </a:moveTo>
                <a:lnTo>
                  <a:pt x="1697816" y="1251024"/>
                </a:lnTo>
                <a:lnTo>
                  <a:pt x="1697369" y="1270832"/>
                </a:lnTo>
                <a:lnTo>
                  <a:pt x="1601446" y="1224047"/>
                </a:lnTo>
                <a:close/>
                <a:moveTo>
                  <a:pt x="232566" y="1200770"/>
                </a:moveTo>
                <a:lnTo>
                  <a:pt x="240745" y="1216812"/>
                </a:lnTo>
                <a:lnTo>
                  <a:pt x="160720" y="1254859"/>
                </a:lnTo>
                <a:lnTo>
                  <a:pt x="155991" y="1237178"/>
                </a:lnTo>
                <a:close/>
                <a:moveTo>
                  <a:pt x="1634958" y="1144690"/>
                </a:moveTo>
                <a:lnTo>
                  <a:pt x="1712099" y="1174082"/>
                </a:lnTo>
                <a:lnTo>
                  <a:pt x="1708482" y="1191966"/>
                </a:lnTo>
                <a:lnTo>
                  <a:pt x="1629176" y="1161750"/>
                </a:lnTo>
                <a:close/>
                <a:moveTo>
                  <a:pt x="204756" y="1138431"/>
                </a:moveTo>
                <a:lnTo>
                  <a:pt x="210455" y="1155515"/>
                </a:lnTo>
                <a:lnTo>
                  <a:pt x="141015" y="1181182"/>
                </a:lnTo>
                <a:lnTo>
                  <a:pt x="136727" y="1165150"/>
                </a:lnTo>
                <a:lnTo>
                  <a:pt x="136112" y="1163804"/>
                </a:lnTo>
                <a:close/>
                <a:moveTo>
                  <a:pt x="1656844" y="1080115"/>
                </a:moveTo>
                <a:lnTo>
                  <a:pt x="1729776" y="1100634"/>
                </a:lnTo>
                <a:lnTo>
                  <a:pt x="1723821" y="1116126"/>
                </a:lnTo>
                <a:lnTo>
                  <a:pt x="1723528" y="1117576"/>
                </a:lnTo>
                <a:lnTo>
                  <a:pt x="1651058" y="1097186"/>
                </a:lnTo>
                <a:close/>
                <a:moveTo>
                  <a:pt x="184625" y="1073110"/>
                </a:moveTo>
                <a:lnTo>
                  <a:pt x="188043" y="1088326"/>
                </a:lnTo>
                <a:lnTo>
                  <a:pt x="188810" y="1090624"/>
                </a:lnTo>
                <a:lnTo>
                  <a:pt x="112145" y="1111372"/>
                </a:lnTo>
                <a:lnTo>
                  <a:pt x="104560" y="1094778"/>
                </a:lnTo>
                <a:close/>
                <a:moveTo>
                  <a:pt x="1672722" y="1013691"/>
                </a:moveTo>
                <a:lnTo>
                  <a:pt x="1757141" y="1029446"/>
                </a:lnTo>
                <a:lnTo>
                  <a:pt x="1750574" y="1046531"/>
                </a:lnTo>
                <a:lnTo>
                  <a:pt x="1669493" y="1031399"/>
                </a:lnTo>
                <a:close/>
                <a:moveTo>
                  <a:pt x="170225" y="1006273"/>
                </a:moveTo>
                <a:lnTo>
                  <a:pt x="170936" y="1012170"/>
                </a:lnTo>
                <a:lnTo>
                  <a:pt x="173584" y="1023958"/>
                </a:lnTo>
                <a:lnTo>
                  <a:pt x="78475" y="1040728"/>
                </a:lnTo>
                <a:lnTo>
                  <a:pt x="67193" y="1024440"/>
                </a:lnTo>
                <a:close/>
                <a:moveTo>
                  <a:pt x="1681368" y="945892"/>
                </a:moveTo>
                <a:lnTo>
                  <a:pt x="1793516" y="956550"/>
                </a:lnTo>
                <a:lnTo>
                  <a:pt x="1783173" y="973649"/>
                </a:lnTo>
                <a:lnTo>
                  <a:pt x="1679909" y="963835"/>
                </a:lnTo>
                <a:close/>
                <a:moveTo>
                  <a:pt x="162034" y="938372"/>
                </a:moveTo>
                <a:lnTo>
                  <a:pt x="164191" y="956254"/>
                </a:lnTo>
                <a:lnTo>
                  <a:pt x="27981" y="967828"/>
                </a:lnTo>
                <a:lnTo>
                  <a:pt x="16164" y="950767"/>
                </a:lnTo>
                <a:close/>
                <a:moveTo>
                  <a:pt x="1683923" y="877596"/>
                </a:moveTo>
                <a:lnTo>
                  <a:pt x="1844621" y="878397"/>
                </a:lnTo>
                <a:lnTo>
                  <a:pt x="1831855" y="893168"/>
                </a:lnTo>
                <a:lnTo>
                  <a:pt x="1829946" y="896325"/>
                </a:lnTo>
                <a:lnTo>
                  <a:pt x="1684266" y="895598"/>
                </a:lnTo>
                <a:close/>
                <a:moveTo>
                  <a:pt x="14676" y="869273"/>
                </a:moveTo>
                <a:lnTo>
                  <a:pt x="160356" y="869999"/>
                </a:lnTo>
                <a:lnTo>
                  <a:pt x="160699" y="888001"/>
                </a:lnTo>
                <a:lnTo>
                  <a:pt x="0" y="887200"/>
                </a:lnTo>
                <a:lnTo>
                  <a:pt x="12766" y="872429"/>
                </a:lnTo>
                <a:close/>
                <a:moveTo>
                  <a:pt x="1816638" y="797770"/>
                </a:moveTo>
                <a:lnTo>
                  <a:pt x="1828455" y="814831"/>
                </a:lnTo>
                <a:lnTo>
                  <a:pt x="1682588" y="827227"/>
                </a:lnTo>
                <a:lnTo>
                  <a:pt x="1680430" y="809345"/>
                </a:lnTo>
                <a:close/>
                <a:moveTo>
                  <a:pt x="61447" y="791950"/>
                </a:moveTo>
                <a:lnTo>
                  <a:pt x="164713" y="801763"/>
                </a:lnTo>
                <a:lnTo>
                  <a:pt x="163253" y="819705"/>
                </a:lnTo>
                <a:lnTo>
                  <a:pt x="51105" y="809048"/>
                </a:lnTo>
                <a:close/>
                <a:moveTo>
                  <a:pt x="1766145" y="724870"/>
                </a:moveTo>
                <a:lnTo>
                  <a:pt x="1777427" y="741158"/>
                </a:lnTo>
                <a:lnTo>
                  <a:pt x="1674396" y="759325"/>
                </a:lnTo>
                <a:lnTo>
                  <a:pt x="1673685" y="753429"/>
                </a:lnTo>
                <a:lnTo>
                  <a:pt x="1670588" y="741719"/>
                </a:lnTo>
                <a:close/>
                <a:moveTo>
                  <a:pt x="94047" y="719066"/>
                </a:moveTo>
                <a:lnTo>
                  <a:pt x="175129" y="734198"/>
                </a:lnTo>
                <a:lnTo>
                  <a:pt x="171900" y="751906"/>
                </a:lnTo>
                <a:lnTo>
                  <a:pt x="87480" y="736151"/>
                </a:lnTo>
                <a:close/>
                <a:moveTo>
                  <a:pt x="1732475" y="654227"/>
                </a:moveTo>
                <a:lnTo>
                  <a:pt x="1740061" y="670822"/>
                </a:lnTo>
                <a:lnTo>
                  <a:pt x="1657733" y="693102"/>
                </a:lnTo>
                <a:lnTo>
                  <a:pt x="1653131" y="675699"/>
                </a:lnTo>
                <a:close/>
                <a:moveTo>
                  <a:pt x="121093" y="648021"/>
                </a:moveTo>
                <a:lnTo>
                  <a:pt x="193564" y="668412"/>
                </a:lnTo>
                <a:lnTo>
                  <a:pt x="187778" y="685483"/>
                </a:lnTo>
                <a:lnTo>
                  <a:pt x="114844" y="664963"/>
                </a:lnTo>
                <a:lnTo>
                  <a:pt x="120799" y="649471"/>
                </a:lnTo>
                <a:close/>
                <a:moveTo>
                  <a:pt x="1703605" y="584417"/>
                </a:moveTo>
                <a:lnTo>
                  <a:pt x="1707892" y="600448"/>
                </a:lnTo>
                <a:lnTo>
                  <a:pt x="1708508" y="601796"/>
                </a:lnTo>
                <a:lnTo>
                  <a:pt x="1640259" y="627022"/>
                </a:lnTo>
                <a:lnTo>
                  <a:pt x="1639049" y="622444"/>
                </a:lnTo>
                <a:lnTo>
                  <a:pt x="1633440" y="610352"/>
                </a:lnTo>
                <a:close/>
                <a:moveTo>
                  <a:pt x="136138" y="573632"/>
                </a:moveTo>
                <a:lnTo>
                  <a:pt x="215446" y="603848"/>
                </a:lnTo>
                <a:lnTo>
                  <a:pt x="209665" y="620908"/>
                </a:lnTo>
                <a:lnTo>
                  <a:pt x="132521" y="591516"/>
                </a:lnTo>
                <a:close/>
                <a:moveTo>
                  <a:pt x="1683900" y="510741"/>
                </a:moveTo>
                <a:lnTo>
                  <a:pt x="1688629" y="528423"/>
                </a:lnTo>
                <a:lnTo>
                  <a:pt x="1612275" y="564725"/>
                </a:lnTo>
                <a:lnTo>
                  <a:pt x="1604700" y="548396"/>
                </a:lnTo>
                <a:close/>
                <a:moveTo>
                  <a:pt x="147252" y="494765"/>
                </a:moveTo>
                <a:lnTo>
                  <a:pt x="243177" y="541551"/>
                </a:lnTo>
                <a:lnTo>
                  <a:pt x="234224" y="557210"/>
                </a:lnTo>
                <a:lnTo>
                  <a:pt x="146805" y="514573"/>
                </a:lnTo>
                <a:close/>
                <a:moveTo>
                  <a:pt x="1670480" y="430384"/>
                </a:moveTo>
                <a:lnTo>
                  <a:pt x="1672163" y="450296"/>
                </a:lnTo>
                <a:lnTo>
                  <a:pt x="1583450" y="502701"/>
                </a:lnTo>
                <a:lnTo>
                  <a:pt x="1573155" y="487877"/>
                </a:lnTo>
                <a:close/>
                <a:moveTo>
                  <a:pt x="149273" y="405169"/>
                </a:moveTo>
                <a:lnTo>
                  <a:pt x="277016" y="482359"/>
                </a:lnTo>
                <a:lnTo>
                  <a:pt x="268080" y="497989"/>
                </a:lnTo>
                <a:lnTo>
                  <a:pt x="148805" y="425916"/>
                </a:lnTo>
                <a:close/>
                <a:moveTo>
                  <a:pt x="195968" y="338361"/>
                </a:moveTo>
                <a:lnTo>
                  <a:pt x="314600" y="425459"/>
                </a:lnTo>
                <a:lnTo>
                  <a:pt x="302826" y="439145"/>
                </a:lnTo>
                <a:lnTo>
                  <a:pt x="173559" y="344239"/>
                </a:lnTo>
                <a:lnTo>
                  <a:pt x="192568" y="339792"/>
                </a:lnTo>
                <a:close/>
                <a:moveTo>
                  <a:pt x="1665887" y="337121"/>
                </a:moveTo>
                <a:lnTo>
                  <a:pt x="1664242" y="356571"/>
                </a:lnTo>
                <a:lnTo>
                  <a:pt x="1664553" y="360248"/>
                </a:lnTo>
                <a:lnTo>
                  <a:pt x="1544474" y="446578"/>
                </a:lnTo>
                <a:lnTo>
                  <a:pt x="1534206" y="431793"/>
                </a:lnTo>
                <a:close/>
                <a:moveTo>
                  <a:pt x="279257" y="303297"/>
                </a:moveTo>
                <a:lnTo>
                  <a:pt x="359087" y="373748"/>
                </a:lnTo>
                <a:lnTo>
                  <a:pt x="347347" y="387394"/>
                </a:lnTo>
                <a:lnTo>
                  <a:pt x="260839" y="311051"/>
                </a:lnTo>
                <a:close/>
                <a:moveTo>
                  <a:pt x="1595859" y="288337"/>
                </a:moveTo>
                <a:lnTo>
                  <a:pt x="1615448" y="295194"/>
                </a:lnTo>
                <a:lnTo>
                  <a:pt x="1504459" y="391189"/>
                </a:lnTo>
                <a:lnTo>
                  <a:pt x="1491819" y="378322"/>
                </a:lnTo>
                <a:close/>
                <a:moveTo>
                  <a:pt x="348471" y="263494"/>
                </a:moveTo>
                <a:lnTo>
                  <a:pt x="405504" y="323744"/>
                </a:lnTo>
                <a:lnTo>
                  <a:pt x="394934" y="332080"/>
                </a:lnTo>
                <a:lnTo>
                  <a:pt x="391923" y="335581"/>
                </a:lnTo>
                <a:lnTo>
                  <a:pt x="333116" y="273456"/>
                </a:lnTo>
                <a:close/>
                <a:moveTo>
                  <a:pt x="1512159" y="259039"/>
                </a:moveTo>
                <a:lnTo>
                  <a:pt x="1530860" y="265585"/>
                </a:lnTo>
                <a:lnTo>
                  <a:pt x="1456606" y="342477"/>
                </a:lnTo>
                <a:lnTo>
                  <a:pt x="1443988" y="329632"/>
                </a:lnTo>
                <a:close/>
                <a:moveTo>
                  <a:pt x="412110" y="221916"/>
                </a:moveTo>
                <a:lnTo>
                  <a:pt x="459114" y="281464"/>
                </a:lnTo>
                <a:lnTo>
                  <a:pt x="444980" y="292610"/>
                </a:lnTo>
                <a:lnTo>
                  <a:pt x="397097" y="231949"/>
                </a:lnTo>
                <a:lnTo>
                  <a:pt x="411019" y="222917"/>
                </a:lnTo>
                <a:close/>
                <a:moveTo>
                  <a:pt x="1443396" y="221678"/>
                </a:moveTo>
                <a:lnTo>
                  <a:pt x="1459286" y="230644"/>
                </a:lnTo>
                <a:lnTo>
                  <a:pt x="1406897" y="295670"/>
                </a:lnTo>
                <a:lnTo>
                  <a:pt x="1392300" y="285098"/>
                </a:lnTo>
                <a:close/>
                <a:moveTo>
                  <a:pt x="1379005" y="182170"/>
                </a:moveTo>
                <a:lnTo>
                  <a:pt x="1391896" y="192619"/>
                </a:lnTo>
                <a:lnTo>
                  <a:pt x="1393186" y="193347"/>
                </a:lnTo>
                <a:lnTo>
                  <a:pt x="1351622" y="255636"/>
                </a:lnTo>
                <a:lnTo>
                  <a:pt x="1337034" y="245070"/>
                </a:lnTo>
                <a:close/>
                <a:moveTo>
                  <a:pt x="468008" y="170577"/>
                </a:moveTo>
                <a:lnTo>
                  <a:pt x="513069" y="239589"/>
                </a:lnTo>
                <a:lnTo>
                  <a:pt x="510638" y="240828"/>
                </a:lnTo>
                <a:lnTo>
                  <a:pt x="498586" y="250333"/>
                </a:lnTo>
                <a:lnTo>
                  <a:pt x="454568" y="182920"/>
                </a:lnTo>
                <a:close/>
                <a:moveTo>
                  <a:pt x="1319759" y="134146"/>
                </a:moveTo>
                <a:lnTo>
                  <a:pt x="1333978" y="145672"/>
                </a:lnTo>
                <a:lnTo>
                  <a:pt x="1294036" y="219016"/>
                </a:lnTo>
                <a:lnTo>
                  <a:pt x="1277891" y="211027"/>
                </a:lnTo>
                <a:close/>
                <a:moveTo>
                  <a:pt x="523355" y="113305"/>
                </a:moveTo>
                <a:lnTo>
                  <a:pt x="573987" y="208530"/>
                </a:lnTo>
                <a:lnTo>
                  <a:pt x="557949" y="216707"/>
                </a:lnTo>
                <a:lnTo>
                  <a:pt x="511350" y="129068"/>
                </a:lnTo>
                <a:close/>
                <a:moveTo>
                  <a:pt x="1261668" y="77024"/>
                </a:moveTo>
                <a:lnTo>
                  <a:pt x="1274734" y="92144"/>
                </a:lnTo>
                <a:lnTo>
                  <a:pt x="1232872" y="188750"/>
                </a:lnTo>
                <a:lnTo>
                  <a:pt x="1216718" y="180757"/>
                </a:lnTo>
                <a:close/>
                <a:moveTo>
                  <a:pt x="879964" y="47539"/>
                </a:moveTo>
                <a:lnTo>
                  <a:pt x="896536" y="48415"/>
                </a:lnTo>
                <a:lnTo>
                  <a:pt x="898006" y="48246"/>
                </a:lnTo>
                <a:lnTo>
                  <a:pt x="900930" y="121496"/>
                </a:lnTo>
                <a:lnTo>
                  <a:pt x="882930" y="121839"/>
                </a:lnTo>
                <a:close/>
                <a:moveTo>
                  <a:pt x="803804" y="43511"/>
                </a:moveTo>
                <a:lnTo>
                  <a:pt x="822082" y="44478"/>
                </a:lnTo>
                <a:lnTo>
                  <a:pt x="832792" y="126618"/>
                </a:lnTo>
                <a:lnTo>
                  <a:pt x="814920" y="128774"/>
                </a:lnTo>
                <a:close/>
                <a:moveTo>
                  <a:pt x="577653" y="42008"/>
                </a:moveTo>
                <a:lnTo>
                  <a:pt x="634782" y="177534"/>
                </a:lnTo>
                <a:lnTo>
                  <a:pt x="618704" y="185731"/>
                </a:lnTo>
                <a:lnTo>
                  <a:pt x="565079" y="58518"/>
                </a:lnTo>
                <a:close/>
                <a:moveTo>
                  <a:pt x="973404" y="39567"/>
                </a:moveTo>
                <a:lnTo>
                  <a:pt x="969228" y="123258"/>
                </a:lnTo>
                <a:lnTo>
                  <a:pt x="951312" y="121130"/>
                </a:lnTo>
                <a:lnTo>
                  <a:pt x="955278" y="41654"/>
                </a:lnTo>
                <a:close/>
                <a:moveTo>
                  <a:pt x="723233" y="31443"/>
                </a:moveTo>
                <a:lnTo>
                  <a:pt x="742691" y="35995"/>
                </a:lnTo>
                <a:lnTo>
                  <a:pt x="765354" y="137622"/>
                </a:lnTo>
                <a:lnTo>
                  <a:pt x="747791" y="141567"/>
                </a:lnTo>
                <a:close/>
                <a:moveTo>
                  <a:pt x="1051847" y="25765"/>
                </a:moveTo>
                <a:lnTo>
                  <a:pt x="1037014" y="131308"/>
                </a:lnTo>
                <a:lnTo>
                  <a:pt x="1019135" y="129184"/>
                </a:lnTo>
                <a:lnTo>
                  <a:pt x="1032869" y="31462"/>
                </a:lnTo>
                <a:close/>
                <a:moveTo>
                  <a:pt x="633115" y="6990"/>
                </a:moveTo>
                <a:lnTo>
                  <a:pt x="651107" y="14566"/>
                </a:lnTo>
                <a:lnTo>
                  <a:pt x="654699" y="15406"/>
                </a:lnTo>
                <a:lnTo>
                  <a:pt x="699105" y="154429"/>
                </a:lnTo>
                <a:lnTo>
                  <a:pt x="682029" y="160125"/>
                </a:lnTo>
                <a:close/>
                <a:moveTo>
                  <a:pt x="1203134" y="4273"/>
                </a:moveTo>
                <a:lnTo>
                  <a:pt x="1213236" y="20976"/>
                </a:lnTo>
                <a:lnTo>
                  <a:pt x="1215649" y="23769"/>
                </a:lnTo>
                <a:lnTo>
                  <a:pt x="1169442" y="163605"/>
                </a:lnTo>
                <a:lnTo>
                  <a:pt x="1152188" y="158449"/>
                </a:lnTo>
                <a:close/>
                <a:moveTo>
                  <a:pt x="1137683" y="0"/>
                </a:moveTo>
                <a:lnTo>
                  <a:pt x="1104046" y="144062"/>
                </a:lnTo>
                <a:lnTo>
                  <a:pt x="1086767" y="138898"/>
                </a:lnTo>
                <a:lnTo>
                  <a:pt x="1117806" y="5966"/>
                </a:lnTo>
                <a:close/>
              </a:path>
            </a:pathLst>
          </a:custGeom>
          <a:solidFill>
            <a:srgbClr val="B7CCB4"/>
          </a:solidFill>
          <a:ln>
            <a:noFill/>
          </a:ln>
        </p:spPr>
        <p:style>
          <a:lnRef idx="2">
            <a:srgbClr val="FFCA33">
              <a:shade val="50000"/>
            </a:srgbClr>
          </a:lnRef>
          <a:fillRef idx="1">
            <a:srgbClr val="FFCA33"/>
          </a:fillRef>
          <a:effectRef idx="0">
            <a:srgbClr val="FFCA33"/>
          </a:effectRef>
          <a:fontRef idx="minor">
            <a:srgbClr val="FFFFFF"/>
          </a:fontRef>
        </p:style>
        <p:txBody>
          <a:bodyPr rtlCol="0" anchor="ctr">
            <a:normAutofit/>
          </a:bodyPr>
          <a:p>
            <a:pPr algn="ctr"/>
            <a:endParaRPr lang="zh-CN" altLang="en-US">
              <a:latin typeface="Arial" panose="02080604020202020204" pitchFamily="34" charset="0"/>
              <a:ea typeface="微软雅黑" panose="020B0503020204020204" pitchFamily="34" charset="-122"/>
              <a:sym typeface="Arial" panose="0208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2916555" y="2804160"/>
            <a:ext cx="6653530" cy="666750"/>
          </a:xfrm>
        </p:spPr>
        <p:txBody>
          <a:bodyPr lIns="121917" tIns="60958" rIns="121917" bIns="60958" anchor="ctr">
            <a:noAutofit/>
          </a:bodyPr>
          <a:lstStyle/>
          <a:p>
            <a:pPr marL="228600" marR="0" indent="-228600" defTabSz="914400" eaLnBrk="0" hangingPunct="0">
              <a:lnSpc>
                <a:spcPct val="130000"/>
              </a:lnSpc>
              <a:spcAft>
                <a:spcPts val="0"/>
              </a:spcAft>
              <a:buClrTx/>
              <a:buSzTx/>
              <a:buFontTx/>
              <a:buNone/>
              <a:defRPr/>
            </a:pPr>
            <a:r>
              <a:rPr lang="zh-CN" altLang="en-US" sz="4000" b="1" noProof="0" dirty="0">
                <a:solidFill>
                  <a:schemeClr val="accent1">
                    <a:lumMod val="75000"/>
                  </a:schemeClr>
                </a:solidFill>
                <a:cs typeface="+mj-cs"/>
                <a:sym typeface="Arial" panose="02080604020202020204" pitchFamily="34" charset="0"/>
              </a:rPr>
              <a:t>福利介绍及</a:t>
            </a:r>
            <a:r>
              <a:rPr lang="zh-CN" altLang="en-US" sz="4000" b="1" noProof="0" dirty="0">
                <a:solidFill>
                  <a:schemeClr val="accent1">
                    <a:lumMod val="75000"/>
                  </a:schemeClr>
                </a:solidFill>
                <a:cs typeface="+mj-cs"/>
                <a:sym typeface="Arial" panose="02080604020202020204" pitchFamily="34" charset="0"/>
              </a:rPr>
              <a:t>招聘流程</a:t>
            </a:r>
            <a:endParaRPr kumimoji="0" lang="zh-CN" altLang="en-US" sz="4000" b="1" i="0" u="none" strike="noStrike" kern="1200" cap="none" spc="150" normalizeH="0" baseline="0" noProof="0" dirty="0" smtClean="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j-cs"/>
            </a:endParaRPr>
          </a:p>
        </p:txBody>
      </p:sp>
      <p:cxnSp>
        <p:nvCxnSpPr>
          <p:cNvPr id="13" name="直接连接符 12"/>
          <p:cNvCxnSpPr/>
          <p:nvPr/>
        </p:nvCxnSpPr>
        <p:spPr>
          <a:xfrm flipV="1">
            <a:off x="3492500" y="2535238"/>
            <a:ext cx="5470525" cy="1905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4857750" y="1524000"/>
            <a:ext cx="2286000" cy="666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2229" name="Rectangle 1"/>
          <p:cNvSpPr/>
          <p:nvPr/>
        </p:nvSpPr>
        <p:spPr>
          <a:xfrm>
            <a:off x="4857750" y="1623060"/>
            <a:ext cx="2286000" cy="443230"/>
          </a:xfrm>
          <a:prstGeom prst="rect">
            <a:avLst/>
          </a:prstGeom>
          <a:noFill/>
          <a:ln w="9525">
            <a:noFill/>
          </a:ln>
        </p:spPr>
        <p:txBody>
          <a:bodyPr lIns="121917" tIns="60958" rIns="121917" bIns="60958" anchor="ctr" anchorCtr="0">
            <a:spAutoFit/>
          </a:bodyPr>
          <a:lstStyle/>
          <a:p>
            <a:pPr algn="ctr">
              <a:buNone/>
            </a:pPr>
            <a:r>
              <a:rPr lang="zh-CN" altLang="en-US" sz="2100" b="1" dirty="0">
                <a:solidFill>
                  <a:schemeClr val="bg1"/>
                </a:solidFill>
                <a:latin typeface="微软雅黑" panose="020B0503020204020204" pitchFamily="34" charset="-122"/>
                <a:ea typeface="微软雅黑" panose="020B0503020204020204" pitchFamily="34" charset="-122"/>
              </a:rPr>
              <a:t>第五部分</a:t>
            </a:r>
            <a:endParaRPr lang="zh-CN" altLang="en-US" sz="2100" b="1" dirty="0">
              <a:solidFill>
                <a:schemeClr val="bg1"/>
              </a:solidFill>
              <a:latin typeface="微软雅黑" panose="020B0503020204020204" pitchFamily="34" charset="-122"/>
              <a:ea typeface="微软雅黑" panose="020B0503020204020204" pitchFamily="34" charset="-122"/>
            </a:endParaRPr>
          </a:p>
        </p:txBody>
      </p:sp>
      <p:cxnSp>
        <p:nvCxnSpPr>
          <p:cNvPr id="8" name="直接连接符 7"/>
          <p:cNvCxnSpPr/>
          <p:nvPr/>
        </p:nvCxnSpPr>
        <p:spPr>
          <a:xfrm flipV="1">
            <a:off x="3438525" y="3721100"/>
            <a:ext cx="5514975" cy="19050"/>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3498215" y="2762250"/>
            <a:ext cx="5335270" cy="666750"/>
          </a:xfrm>
        </p:spPr>
        <p:txBody>
          <a:bodyPr lIns="121917" tIns="60958" rIns="121917" bIns="60958" anchor="ctr">
            <a:noAutofit/>
          </a:bodyPr>
          <a:lstStyle/>
          <a:p>
            <a:pPr marL="0" marR="0" lvl="0" indent="0" algn="l" defTabSz="914400" rtl="0" eaLnBrk="0" fontAlgn="base" latinLnBrk="0" hangingPunct="0">
              <a:lnSpc>
                <a:spcPct val="130000"/>
              </a:lnSpc>
              <a:spcBef>
                <a:spcPct val="0"/>
              </a:spcBef>
              <a:spcAft>
                <a:spcPts val="1000"/>
              </a:spcAft>
              <a:buClrTx/>
              <a:buSzTx/>
              <a:buFont typeface="Arial" panose="02080604020202020204" pitchFamily="34" charset="0"/>
              <a:buNone/>
              <a:defRPr/>
            </a:pPr>
            <a:r>
              <a:rPr lang="zh-CN" altLang="en-US" sz="4400" b="1" spc="0" noProof="0" dirty="0">
                <a:solidFill>
                  <a:schemeClr val="accent1">
                    <a:lumMod val="75000"/>
                  </a:schemeClr>
                </a:solidFill>
                <a:cs typeface="+mj-cs"/>
                <a:sym typeface="+mn-ea"/>
              </a:rPr>
              <a:t>市检测鉴定中心介绍</a:t>
            </a:r>
            <a:endParaRPr kumimoji="0" lang="zh-CN" altLang="en-US" sz="4400" b="1" i="0" u="none" strike="noStrike" kern="1200" cap="none" spc="150" normalizeH="0" baseline="0" noProof="0" dirty="0" smtClean="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j-cs"/>
            </a:endParaRPr>
          </a:p>
        </p:txBody>
      </p:sp>
      <p:cxnSp>
        <p:nvCxnSpPr>
          <p:cNvPr id="12" name="直接连接符 11"/>
          <p:cNvCxnSpPr/>
          <p:nvPr/>
        </p:nvCxnSpPr>
        <p:spPr>
          <a:xfrm>
            <a:off x="3810000" y="3810000"/>
            <a:ext cx="4572000" cy="158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810000" y="2571750"/>
            <a:ext cx="4572000" cy="158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4857750" y="1524000"/>
            <a:ext cx="2286000" cy="666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198" name="Rectangle 1"/>
          <p:cNvSpPr/>
          <p:nvPr/>
        </p:nvSpPr>
        <p:spPr>
          <a:xfrm>
            <a:off x="4857750" y="1619250"/>
            <a:ext cx="2286000" cy="450850"/>
          </a:xfrm>
          <a:prstGeom prst="rect">
            <a:avLst/>
          </a:prstGeom>
          <a:noFill/>
          <a:ln w="9525">
            <a:noFill/>
          </a:ln>
        </p:spPr>
        <p:txBody>
          <a:bodyPr lIns="121917" tIns="60958" rIns="121917" bIns="60958" anchor="ctr" anchorCtr="0">
            <a:spAutoFit/>
          </a:bodyPr>
          <a:lstStyle/>
          <a:p>
            <a:pPr algn="ctr">
              <a:buNone/>
            </a:pPr>
            <a:r>
              <a:rPr lang="zh-CN" altLang="en-US" sz="2100" b="1" dirty="0">
                <a:solidFill>
                  <a:schemeClr val="bg1"/>
                </a:solidFill>
                <a:latin typeface="微软雅黑" panose="020B0503020204020204" pitchFamily="34" charset="-122"/>
                <a:ea typeface="微软雅黑" panose="020B0503020204020204" pitchFamily="34" charset="-122"/>
              </a:rPr>
              <a:t>第一部分</a:t>
            </a:r>
            <a:endParaRPr lang="zh-CN" altLang="en-US" sz="21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031105" y="5652135"/>
            <a:ext cx="4064000" cy="368300"/>
          </a:xfrm>
          <a:prstGeom prst="rect">
            <a:avLst/>
          </a:prstGeom>
          <a:noFill/>
        </p:spPr>
        <p:txBody>
          <a:bodyPr wrap="square" rtlCol="0">
            <a:spAutoFit/>
          </a:bodyPr>
          <a:p>
            <a:endParaRPr lang="zh-CN" altLang="en-US"/>
          </a:p>
        </p:txBody>
      </p:sp>
      <p:cxnSp>
        <p:nvCxnSpPr>
          <p:cNvPr id="52" name="Straight Connector 49"/>
          <p:cNvCxnSpPr/>
          <p:nvPr>
            <p:custDataLst>
              <p:tags r:id="rId1"/>
            </p:custDataLst>
          </p:nvPr>
        </p:nvCxnSpPr>
        <p:spPr>
          <a:xfrm>
            <a:off x="4418804" y="2202105"/>
            <a:ext cx="1035887" cy="0"/>
          </a:xfrm>
          <a:prstGeom prst="line">
            <a:avLst/>
          </a:prstGeom>
          <a:noFill/>
          <a:ln w="9525" cap="flat" cmpd="sng" algn="ctr">
            <a:solidFill>
              <a:schemeClr val="lt1">
                <a:lumMod val="75000"/>
              </a:schemeClr>
            </a:solidFill>
            <a:prstDash val="solid"/>
          </a:ln>
          <a:effectLst/>
        </p:spPr>
      </p:cxnSp>
      <p:cxnSp>
        <p:nvCxnSpPr>
          <p:cNvPr id="53" name="Straight Connector 52"/>
          <p:cNvCxnSpPr/>
          <p:nvPr>
            <p:custDataLst>
              <p:tags r:id="rId2"/>
            </p:custDataLst>
          </p:nvPr>
        </p:nvCxnSpPr>
        <p:spPr>
          <a:xfrm>
            <a:off x="3460866" y="4323483"/>
            <a:ext cx="1395355" cy="0"/>
          </a:xfrm>
          <a:prstGeom prst="line">
            <a:avLst/>
          </a:prstGeom>
          <a:noFill/>
          <a:ln w="9525" cap="flat" cmpd="sng" algn="ctr">
            <a:solidFill>
              <a:schemeClr val="lt1">
                <a:lumMod val="75000"/>
              </a:schemeClr>
            </a:solidFill>
            <a:prstDash val="solid"/>
          </a:ln>
          <a:effectLst/>
        </p:spPr>
      </p:cxnSp>
      <p:cxnSp>
        <p:nvCxnSpPr>
          <p:cNvPr id="54" name="Straight Connector 38"/>
          <p:cNvCxnSpPr/>
          <p:nvPr>
            <p:custDataLst>
              <p:tags r:id="rId3"/>
            </p:custDataLst>
          </p:nvPr>
        </p:nvCxnSpPr>
        <p:spPr>
          <a:xfrm>
            <a:off x="6601381" y="4132153"/>
            <a:ext cx="2478914" cy="0"/>
          </a:xfrm>
          <a:prstGeom prst="line">
            <a:avLst/>
          </a:prstGeom>
          <a:noFill/>
          <a:ln w="9525" cap="flat" cmpd="sng" algn="ctr">
            <a:solidFill>
              <a:schemeClr val="lt1">
                <a:lumMod val="75000"/>
              </a:schemeClr>
            </a:solidFill>
            <a:prstDash val="solid"/>
          </a:ln>
          <a:effectLst/>
        </p:spPr>
      </p:cxnSp>
      <p:sp>
        <p:nvSpPr>
          <p:cNvPr id="58" name="Oval 4"/>
          <p:cNvSpPr>
            <a:spLocks noChangeArrowheads="1"/>
          </p:cNvSpPr>
          <p:nvPr>
            <p:custDataLst>
              <p:tags r:id="rId4"/>
            </p:custDataLst>
          </p:nvPr>
        </p:nvSpPr>
        <p:spPr bwMode="auto">
          <a:xfrm>
            <a:off x="6269614" y="3257963"/>
            <a:ext cx="1846945" cy="1875290"/>
          </a:xfrm>
          <a:prstGeom prst="ellipse">
            <a:avLst/>
          </a:prstGeom>
          <a:solidFill>
            <a:schemeClr val="accent2"/>
          </a:solidFill>
          <a:ln w="76200">
            <a:solidFill>
              <a:schemeClr val="accent2">
                <a:lumMod val="20000"/>
                <a:lumOff val="80000"/>
              </a:schemeClr>
            </a:solidFill>
          </a:ln>
        </p:spPr>
        <p:txBody>
          <a:bodyPr vert="horz" wrap="square" lIns="121920" tIns="60960" rIns="121920" bIns="60960" numCol="1" anchor="t" anchorCtr="0" compatLnSpc="1"/>
          <a:lstStyle/>
          <a:p>
            <a:pPr marL="0" marR="0" lvl="0" indent="0" defTabSz="914400" eaLnBrk="1" latinLnBrk="0" hangingPunct="1">
              <a:lnSpc>
                <a:spcPct val="120000"/>
              </a:lnSpc>
              <a:buClrTx/>
              <a:buSzTx/>
              <a:buFontTx/>
              <a:buNone/>
            </a:pPr>
            <a:endParaRPr kumimoji="0" lang="en-US" sz="2400" b="0" i="0" u="none" strike="noStrike" kern="0" cap="none" spc="0" normalizeH="0" baseline="0" noProof="0">
              <a:ln>
                <a:noFill/>
              </a:ln>
              <a:solidFill>
                <a:prstClr val="black"/>
              </a:solidFill>
              <a:effectLst/>
              <a:uLnTx/>
              <a:uFillTx/>
              <a:latin typeface="Arial" panose="02080604020202020204" pitchFamily="34" charset="0"/>
              <a:ea typeface="微软雅黑" panose="020B0503020204020204" pitchFamily="34" charset="-122"/>
              <a:sym typeface="Arial" panose="02080604020202020204" pitchFamily="34" charset="0"/>
            </a:endParaRPr>
          </a:p>
        </p:txBody>
      </p:sp>
      <p:sp>
        <p:nvSpPr>
          <p:cNvPr id="59" name="Oval 5"/>
          <p:cNvSpPr>
            <a:spLocks noChangeArrowheads="1"/>
          </p:cNvSpPr>
          <p:nvPr>
            <p:custDataLst>
              <p:tags r:id="rId5"/>
            </p:custDataLst>
          </p:nvPr>
        </p:nvSpPr>
        <p:spPr bwMode="auto">
          <a:xfrm>
            <a:off x="5188633" y="1264138"/>
            <a:ext cx="1846945" cy="1875290"/>
          </a:xfrm>
          <a:prstGeom prst="ellipse">
            <a:avLst/>
          </a:prstGeom>
          <a:solidFill>
            <a:schemeClr val="accent1"/>
          </a:solidFill>
          <a:ln w="76200">
            <a:solidFill>
              <a:schemeClr val="accent1">
                <a:lumMod val="20000"/>
                <a:lumOff val="80000"/>
              </a:schemeClr>
            </a:solidFill>
          </a:ln>
        </p:spPr>
        <p:txBody>
          <a:bodyPr vert="horz" wrap="square" lIns="121920" tIns="60960" rIns="121920" bIns="60960" numCol="1" anchor="t" anchorCtr="0" compatLnSpc="1"/>
          <a:lstStyle/>
          <a:p>
            <a:pPr marL="0" marR="0" lvl="0" indent="0" defTabSz="914400" eaLnBrk="1" latinLnBrk="0" hangingPunct="1">
              <a:lnSpc>
                <a:spcPct val="120000"/>
              </a:lnSpc>
              <a:buClrTx/>
              <a:buSzTx/>
              <a:buFontTx/>
              <a:buNone/>
            </a:pPr>
            <a:endParaRPr kumimoji="0" lang="en-US" sz="2400" b="0" i="0" u="none" strike="noStrike" kern="0" cap="none" spc="0" normalizeH="0" baseline="0" noProof="0">
              <a:ln>
                <a:noFill/>
              </a:ln>
              <a:solidFill>
                <a:prstClr val="black"/>
              </a:solidFill>
              <a:effectLst/>
              <a:uLnTx/>
              <a:uFillTx/>
              <a:latin typeface="Arial" panose="02080604020202020204" pitchFamily="34" charset="0"/>
              <a:ea typeface="微软雅黑" panose="020B0503020204020204" pitchFamily="34" charset="-122"/>
              <a:sym typeface="Arial" panose="02080604020202020204" pitchFamily="34" charset="0"/>
            </a:endParaRPr>
          </a:p>
        </p:txBody>
      </p:sp>
      <p:sp>
        <p:nvSpPr>
          <p:cNvPr id="61" name="Oval 7"/>
          <p:cNvSpPr>
            <a:spLocks noChangeArrowheads="1"/>
          </p:cNvSpPr>
          <p:nvPr>
            <p:custDataLst>
              <p:tags r:id="rId6"/>
            </p:custDataLst>
          </p:nvPr>
        </p:nvSpPr>
        <p:spPr bwMode="auto">
          <a:xfrm>
            <a:off x="4188821" y="3252809"/>
            <a:ext cx="1846945" cy="1875290"/>
          </a:xfrm>
          <a:prstGeom prst="ellipse">
            <a:avLst/>
          </a:prstGeom>
          <a:solidFill>
            <a:schemeClr val="accent3"/>
          </a:solidFill>
          <a:ln w="76200">
            <a:solidFill>
              <a:schemeClr val="accent3">
                <a:lumMod val="20000"/>
                <a:lumOff val="80000"/>
              </a:schemeClr>
            </a:solidFill>
          </a:ln>
        </p:spPr>
        <p:txBody>
          <a:bodyPr vert="horz" wrap="square" lIns="121920" tIns="60960" rIns="121920" bIns="60960" numCol="1" anchor="t" anchorCtr="0" compatLnSpc="1"/>
          <a:lstStyle/>
          <a:p>
            <a:pPr marL="0" marR="0" lvl="0" indent="0" defTabSz="914400" eaLnBrk="1" latinLnBrk="0" hangingPunct="1">
              <a:lnSpc>
                <a:spcPct val="120000"/>
              </a:lnSpc>
              <a:buClrTx/>
              <a:buSzTx/>
              <a:buFontTx/>
              <a:buNone/>
            </a:pPr>
            <a:endParaRPr kumimoji="0" lang="en-US" sz="2400" b="0" i="0" u="none" strike="noStrike" kern="0" cap="none" spc="0" normalizeH="0" baseline="0" noProof="0">
              <a:ln>
                <a:noFill/>
              </a:ln>
              <a:solidFill>
                <a:prstClr val="black"/>
              </a:solidFill>
              <a:effectLst/>
              <a:uLnTx/>
              <a:uFillTx/>
              <a:latin typeface="Arial" panose="02080604020202020204" pitchFamily="34" charset="0"/>
              <a:ea typeface="微软雅黑" panose="020B0503020204020204" pitchFamily="34" charset="-122"/>
              <a:sym typeface="Arial" panose="02080604020202020204" pitchFamily="34" charset="0"/>
            </a:endParaRPr>
          </a:p>
        </p:txBody>
      </p:sp>
      <p:sp>
        <p:nvSpPr>
          <p:cNvPr id="71" name="Oval 68"/>
          <p:cNvSpPr>
            <a:spLocks noChangeArrowheads="1"/>
          </p:cNvSpPr>
          <p:nvPr>
            <p:custDataLst>
              <p:tags r:id="rId7"/>
            </p:custDataLst>
          </p:nvPr>
        </p:nvSpPr>
        <p:spPr bwMode="auto">
          <a:xfrm>
            <a:off x="8329148" y="3764310"/>
            <a:ext cx="729244" cy="740195"/>
          </a:xfrm>
          <a:prstGeom prst="ellipse">
            <a:avLst/>
          </a:prstGeom>
          <a:solidFill>
            <a:schemeClr val="accent2"/>
          </a:solidFill>
          <a:ln w="38100">
            <a:solidFill>
              <a:schemeClr val="accent2">
                <a:lumMod val="20000"/>
                <a:lumOff val="80000"/>
              </a:schemeClr>
            </a:solidFill>
          </a:ln>
        </p:spPr>
        <p:txBody>
          <a:bodyPr vert="horz" wrap="square" lIns="91440" tIns="45720" rIns="91440" bIns="45720" numCol="1" anchor="ctr" anchorCtr="0" compatLnSpc="1">
            <a:normAutofit lnSpcReduction="20000"/>
          </a:bodyPr>
          <a:lstStyle/>
          <a:p>
            <a:pPr marL="0" marR="0" lvl="0" indent="0" algn="ctr" defTabSz="914400" eaLnBrk="1" latinLnBrk="0" hangingPunct="1">
              <a:lnSpc>
                <a:spcPct val="120000"/>
              </a:lnSpc>
              <a:buClrTx/>
              <a:buSzTx/>
              <a:buFontTx/>
              <a:buNone/>
            </a:pPr>
            <a:r>
              <a:rPr kumimoji="0" lang="en-US" sz="2800" b="0" i="0" u="none" strike="noStrike" kern="0" cap="none" spc="0" normalizeH="0" baseline="0" noProof="0" dirty="0">
                <a:ln>
                  <a:noFill/>
                </a:ln>
                <a:solidFill>
                  <a:schemeClr val="lt1"/>
                </a:solidFill>
                <a:effectLst/>
                <a:uLnTx/>
                <a:uFillTx/>
                <a:latin typeface="Arial" panose="02080604020202020204" pitchFamily="34" charset="0"/>
                <a:ea typeface="微软雅黑" panose="020B0503020204020204" pitchFamily="34" charset="-122"/>
                <a:sym typeface="Arial" panose="02080604020202020204" pitchFamily="34" charset="0"/>
              </a:rPr>
              <a:t>2</a:t>
            </a:r>
            <a:endParaRPr kumimoji="0" lang="en-US" sz="2800" b="0" i="0" u="none" strike="noStrike" kern="0" cap="none" spc="0" normalizeH="0" baseline="0" noProof="0" dirty="0">
              <a:ln>
                <a:noFill/>
              </a:ln>
              <a:solidFill>
                <a:schemeClr val="lt1"/>
              </a:solidFill>
              <a:effectLst/>
              <a:uLnTx/>
              <a:uFillTx/>
              <a:latin typeface="Arial" panose="02080604020202020204" pitchFamily="34" charset="0"/>
              <a:ea typeface="微软雅黑" panose="020B0503020204020204" pitchFamily="34" charset="-122"/>
              <a:sym typeface="Arial" panose="02080604020202020204" pitchFamily="34" charset="0"/>
            </a:endParaRPr>
          </a:p>
        </p:txBody>
      </p:sp>
      <p:sp>
        <p:nvSpPr>
          <p:cNvPr id="72" name="Oval 69"/>
          <p:cNvSpPr>
            <a:spLocks noChangeArrowheads="1"/>
          </p:cNvSpPr>
          <p:nvPr>
            <p:custDataLst>
              <p:tags r:id="rId8"/>
            </p:custDataLst>
          </p:nvPr>
        </p:nvSpPr>
        <p:spPr bwMode="auto">
          <a:xfrm>
            <a:off x="3249566" y="3975611"/>
            <a:ext cx="729244" cy="740195"/>
          </a:xfrm>
          <a:prstGeom prst="ellipse">
            <a:avLst/>
          </a:prstGeom>
          <a:solidFill>
            <a:schemeClr val="accent3"/>
          </a:solidFill>
          <a:ln w="38100">
            <a:solidFill>
              <a:schemeClr val="accent3">
                <a:lumMod val="20000"/>
                <a:lumOff val="80000"/>
              </a:schemeClr>
            </a:solidFill>
          </a:ln>
        </p:spPr>
        <p:txBody>
          <a:bodyPr vert="horz" wrap="square" lIns="91440" tIns="45720" rIns="91440" bIns="45720" numCol="1" anchor="ctr" anchorCtr="0" compatLnSpc="1">
            <a:normAutofit lnSpcReduction="20000"/>
          </a:bodyPr>
          <a:lstStyle/>
          <a:p>
            <a:pPr marL="0" marR="0" lvl="0" indent="0" algn="ctr" defTabSz="914400" eaLnBrk="1" latinLnBrk="0" hangingPunct="1">
              <a:lnSpc>
                <a:spcPct val="120000"/>
              </a:lnSpc>
              <a:buClrTx/>
              <a:buSzTx/>
              <a:buFontTx/>
              <a:buNone/>
            </a:pPr>
            <a:r>
              <a:rPr kumimoji="0" lang="en-US" sz="2800" b="0" i="0" u="none" strike="noStrike" kern="0" cap="none" spc="0" normalizeH="0" baseline="0" noProof="0" dirty="0">
                <a:ln>
                  <a:noFill/>
                </a:ln>
                <a:solidFill>
                  <a:schemeClr val="lt1"/>
                </a:solidFill>
                <a:effectLst/>
                <a:uLnTx/>
                <a:uFillTx/>
                <a:latin typeface="Arial" panose="02080604020202020204" pitchFamily="34" charset="0"/>
                <a:ea typeface="微软雅黑" panose="020B0503020204020204" pitchFamily="34" charset="-122"/>
                <a:sym typeface="Arial" panose="02080604020202020204" pitchFamily="34" charset="0"/>
              </a:rPr>
              <a:t>3</a:t>
            </a:r>
            <a:endParaRPr kumimoji="0" lang="en-US" sz="2800" b="0" i="0" u="none" strike="noStrike" kern="0" cap="none" spc="0" normalizeH="0" baseline="0" noProof="0" dirty="0">
              <a:ln>
                <a:noFill/>
              </a:ln>
              <a:solidFill>
                <a:schemeClr val="lt1"/>
              </a:solidFill>
              <a:effectLst/>
              <a:uLnTx/>
              <a:uFillTx/>
              <a:latin typeface="Arial" panose="02080604020202020204" pitchFamily="34" charset="0"/>
              <a:ea typeface="微软雅黑" panose="020B0503020204020204" pitchFamily="34" charset="-122"/>
              <a:sym typeface="Arial" panose="02080604020202020204" pitchFamily="34" charset="0"/>
            </a:endParaRPr>
          </a:p>
        </p:txBody>
      </p:sp>
      <p:sp>
        <p:nvSpPr>
          <p:cNvPr id="73" name="Oval 70"/>
          <p:cNvSpPr>
            <a:spLocks noChangeArrowheads="1"/>
          </p:cNvSpPr>
          <p:nvPr>
            <p:custDataLst>
              <p:tags r:id="rId9"/>
            </p:custDataLst>
          </p:nvPr>
        </p:nvSpPr>
        <p:spPr bwMode="auto">
          <a:xfrm>
            <a:off x="4207503" y="1793033"/>
            <a:ext cx="729244" cy="740195"/>
          </a:xfrm>
          <a:prstGeom prst="ellipse">
            <a:avLst/>
          </a:prstGeom>
          <a:solidFill>
            <a:schemeClr val="accent1"/>
          </a:solidFill>
          <a:ln w="38100">
            <a:solidFill>
              <a:schemeClr val="accent1">
                <a:lumMod val="20000"/>
                <a:lumOff val="80000"/>
              </a:schemeClr>
            </a:solidFill>
          </a:ln>
        </p:spPr>
        <p:txBody>
          <a:bodyPr vert="horz" wrap="square" lIns="91440" tIns="45720" rIns="91440" bIns="45720" numCol="1" anchor="ctr" anchorCtr="0" compatLnSpc="1">
            <a:normAutofit lnSpcReduction="20000"/>
          </a:bodyPr>
          <a:lstStyle/>
          <a:p>
            <a:pPr marL="0" marR="0" lvl="0" indent="0" algn="ctr" defTabSz="914400" eaLnBrk="1" latinLnBrk="0" hangingPunct="1">
              <a:lnSpc>
                <a:spcPct val="120000"/>
              </a:lnSpc>
              <a:buClrTx/>
              <a:buSzTx/>
              <a:buFontTx/>
              <a:buNone/>
            </a:pPr>
            <a:r>
              <a:rPr kumimoji="0" lang="en-US" sz="2800" b="0" i="0" u="none" strike="noStrike" kern="0" cap="none" spc="0" normalizeH="0" baseline="0" noProof="0" dirty="0">
                <a:ln>
                  <a:noFill/>
                </a:ln>
                <a:solidFill>
                  <a:schemeClr val="lt1"/>
                </a:solidFill>
                <a:effectLst/>
                <a:uLnTx/>
                <a:uFillTx/>
                <a:latin typeface="Arial" panose="02080604020202020204" pitchFamily="34" charset="0"/>
                <a:ea typeface="微软雅黑" panose="020B0503020204020204" pitchFamily="34" charset="-122"/>
                <a:sym typeface="Arial" panose="02080604020202020204" pitchFamily="34" charset="0"/>
              </a:rPr>
              <a:t>1</a:t>
            </a:r>
            <a:endParaRPr kumimoji="0" lang="en-US" sz="2800" b="0" i="0" u="none" strike="noStrike" kern="0" cap="none" spc="0" normalizeH="0" baseline="0" noProof="0" dirty="0">
              <a:ln>
                <a:noFill/>
              </a:ln>
              <a:solidFill>
                <a:schemeClr val="lt1"/>
              </a:solidFill>
              <a:effectLst/>
              <a:uLnTx/>
              <a:uFillTx/>
              <a:latin typeface="Arial" panose="02080604020202020204" pitchFamily="34" charset="0"/>
              <a:ea typeface="微软雅黑" panose="020B0503020204020204" pitchFamily="34" charset="-122"/>
              <a:sym typeface="Arial" panose="02080604020202020204" pitchFamily="34" charset="0"/>
            </a:endParaRPr>
          </a:p>
        </p:txBody>
      </p:sp>
      <p:sp>
        <p:nvSpPr>
          <p:cNvPr id="57" name="Oval 2"/>
          <p:cNvSpPr>
            <a:spLocks noChangeArrowheads="1"/>
          </p:cNvSpPr>
          <p:nvPr>
            <p:custDataLst>
              <p:tags r:id="rId10"/>
            </p:custDataLst>
          </p:nvPr>
        </p:nvSpPr>
        <p:spPr bwMode="auto">
          <a:xfrm>
            <a:off x="5168662" y="2579611"/>
            <a:ext cx="1832773" cy="1861118"/>
          </a:xfrm>
          <a:prstGeom prst="ellipse">
            <a:avLst/>
          </a:prstGeom>
          <a:solidFill>
            <a:schemeClr val="bg1"/>
          </a:solidFill>
          <a:ln w="152400">
            <a:solidFill>
              <a:schemeClr val="bg1"/>
            </a:solidFill>
          </a:ln>
        </p:spPr>
        <p:txBody>
          <a:bodyPr vert="horz" wrap="square" lIns="121920" tIns="60960" rIns="121920" bIns="60960" numCol="1" anchor="t" anchorCtr="0" compatLnSpc="1"/>
          <a:lstStyle/>
          <a:p>
            <a:pPr marL="0" marR="0" lvl="0" indent="0" defTabSz="914400" eaLnBrk="1" latinLnBrk="0" hangingPunct="1">
              <a:lnSpc>
                <a:spcPct val="120000"/>
              </a:lnSpc>
              <a:buClrTx/>
              <a:buSzTx/>
              <a:buFontTx/>
              <a:buNone/>
            </a:pPr>
            <a:endParaRPr kumimoji="0" lang="en-US" sz="2400" b="0" i="0" u="none" strike="noStrike" kern="0" cap="none" spc="0" normalizeH="0" baseline="0" noProof="0">
              <a:ln>
                <a:noFill/>
              </a:ln>
              <a:solidFill>
                <a:prstClr val="black"/>
              </a:solidFill>
              <a:effectLst/>
              <a:uLnTx/>
              <a:uFillTx/>
              <a:latin typeface="Arial" panose="02080604020202020204" pitchFamily="34" charset="0"/>
              <a:ea typeface="微软雅黑" panose="020B0503020204020204" pitchFamily="34" charset="-122"/>
              <a:sym typeface="Arial" panose="02080604020202020204" pitchFamily="34" charset="0"/>
            </a:endParaRPr>
          </a:p>
        </p:txBody>
      </p:sp>
      <p:sp>
        <p:nvSpPr>
          <p:cNvPr id="5" name="空心弧 4"/>
          <p:cNvSpPr/>
          <p:nvPr>
            <p:custDataLst>
              <p:tags r:id="rId11"/>
            </p:custDataLst>
          </p:nvPr>
        </p:nvSpPr>
        <p:spPr>
          <a:xfrm rot="5400000">
            <a:off x="5168662" y="2593784"/>
            <a:ext cx="1832773" cy="1832773"/>
          </a:xfrm>
          <a:prstGeom prst="blockArc">
            <a:avLst>
              <a:gd name="adj1" fmla="val 14539512"/>
              <a:gd name="adj2" fmla="val 21487703"/>
              <a:gd name="adj3" fmla="val 1135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800">
              <a:solidFill>
                <a:schemeClr val="tx1"/>
              </a:solidFill>
              <a:latin typeface="Arial" panose="02080604020202020204" pitchFamily="34" charset="0"/>
              <a:ea typeface="微软雅黑" panose="020B0503020204020204" pitchFamily="34" charset="-122"/>
              <a:sym typeface="Arial" panose="02080604020202020204" pitchFamily="34" charset="0"/>
            </a:endParaRPr>
          </a:p>
        </p:txBody>
      </p:sp>
      <p:sp>
        <p:nvSpPr>
          <p:cNvPr id="55" name="空心弧 54"/>
          <p:cNvSpPr/>
          <p:nvPr>
            <p:custDataLst>
              <p:tags r:id="rId12"/>
            </p:custDataLst>
          </p:nvPr>
        </p:nvSpPr>
        <p:spPr>
          <a:xfrm rot="5400000">
            <a:off x="5295662" y="2720784"/>
            <a:ext cx="1832773" cy="1832773"/>
          </a:xfrm>
          <a:prstGeom prst="blockArc">
            <a:avLst>
              <a:gd name="adj1" fmla="val 8021480"/>
              <a:gd name="adj2" fmla="val 14611067"/>
              <a:gd name="adj3" fmla="val 1139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800">
              <a:solidFill>
                <a:schemeClr val="tx1"/>
              </a:solidFill>
              <a:latin typeface="Arial" panose="02080604020202020204" pitchFamily="34" charset="0"/>
              <a:ea typeface="微软雅黑" panose="020B0503020204020204" pitchFamily="34" charset="-122"/>
              <a:sym typeface="Arial" panose="02080604020202020204" pitchFamily="34" charset="0"/>
            </a:endParaRPr>
          </a:p>
        </p:txBody>
      </p:sp>
      <p:sp>
        <p:nvSpPr>
          <p:cNvPr id="56" name="空心弧 55"/>
          <p:cNvSpPr/>
          <p:nvPr>
            <p:custDataLst>
              <p:tags r:id="rId13"/>
            </p:custDataLst>
          </p:nvPr>
        </p:nvSpPr>
        <p:spPr>
          <a:xfrm rot="5400000">
            <a:off x="5422662" y="2847784"/>
            <a:ext cx="1832773" cy="1832773"/>
          </a:xfrm>
          <a:prstGeom prst="blockArc">
            <a:avLst>
              <a:gd name="adj1" fmla="val 21457307"/>
              <a:gd name="adj2" fmla="val 8060412"/>
              <a:gd name="adj3" fmla="val 1142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800">
              <a:solidFill>
                <a:schemeClr val="tx1"/>
              </a:solidFill>
              <a:latin typeface="Arial" panose="02080604020202020204" pitchFamily="34" charset="0"/>
              <a:ea typeface="微软雅黑" panose="020B0503020204020204" pitchFamily="34" charset="-122"/>
              <a:sym typeface="Arial" panose="02080604020202020204" pitchFamily="34" charset="0"/>
            </a:endParaRPr>
          </a:p>
        </p:txBody>
      </p:sp>
      <p:sp>
        <p:nvSpPr>
          <p:cNvPr id="34" name="文本框 33"/>
          <p:cNvSpPr txBox="1"/>
          <p:nvPr>
            <p:custDataLst>
              <p:tags r:id="rId14"/>
            </p:custDataLst>
          </p:nvPr>
        </p:nvSpPr>
        <p:spPr>
          <a:xfrm>
            <a:off x="1436370" y="1374140"/>
            <a:ext cx="2501900" cy="1579245"/>
          </a:xfrm>
          <a:prstGeom prst="rect">
            <a:avLst/>
          </a:prstGeom>
          <a:noFill/>
        </p:spPr>
        <p:txBody>
          <a:bodyPr wrap="square" rtlCol="0" anchor="ctr" anchorCtr="0">
            <a:normAutofit/>
          </a:bodyPr>
          <a:lstStyle>
            <a:defPPr>
              <a:defRPr lang="zh-CN"/>
            </a:defPPr>
            <a:lvl1pPr>
              <a:lnSpc>
                <a:spcPct val="120000"/>
              </a:lnSpc>
              <a:defRPr sz="1400" spc="150">
                <a:solidFill>
                  <a:schemeClr val="tx1">
                    <a:lumMod val="65000"/>
                    <a:lumOff val="35000"/>
                  </a:schemeClr>
                </a:solidFill>
                <a:latin typeface="Arial" panose="02080604020202020204" pitchFamily="34" charset="0"/>
                <a:ea typeface="微软雅黑" panose="020B0503020204020204" pitchFamily="34" charset="-122"/>
              </a:defRPr>
            </a:lvl1pPr>
          </a:lstStyle>
          <a:p>
            <a:pPr marL="0" lvl="0" indent="0" algn="r" fontAlgn="auto">
              <a:lnSpc>
                <a:spcPct val="120000"/>
              </a:lnSpc>
              <a:spcBef>
                <a:spcPts val="0"/>
              </a:spcBef>
              <a:spcAft>
                <a:spcPts val="800"/>
              </a:spcAft>
              <a:buSzPct val="100000"/>
            </a:pPr>
            <a:r>
              <a:rPr lang="zh-CN" altLang="en-US" sz="2200" spc="180">
                <a:solidFill>
                  <a:schemeClr val="tx1">
                    <a:lumMod val="85000"/>
                    <a:lumOff val="15000"/>
                  </a:schemeClr>
                </a:solidFill>
                <a:uFillTx/>
              </a:rPr>
              <a:t> </a:t>
            </a:r>
            <a:r>
              <a:rPr lang="zh-CN" altLang="en-US" sz="2200" spc="180">
                <a:solidFill>
                  <a:schemeClr val="tx1">
                    <a:lumMod val="85000"/>
                    <a:lumOff val="15000"/>
                  </a:schemeClr>
                </a:solidFill>
                <a:uFillTx/>
                <a:sym typeface="+mn-ea"/>
              </a:rPr>
              <a:t>高薪待遇</a:t>
            </a:r>
            <a:endParaRPr lang="zh-CN" altLang="en-US" sz="2200" spc="180">
              <a:solidFill>
                <a:schemeClr val="tx1">
                  <a:lumMod val="85000"/>
                  <a:lumOff val="15000"/>
                </a:schemeClr>
              </a:solidFill>
              <a:uFillTx/>
              <a:sym typeface="+mn-ea"/>
            </a:endParaRPr>
          </a:p>
          <a:p>
            <a:pPr marL="0" lvl="0" indent="0" algn="r" fontAlgn="auto">
              <a:lnSpc>
                <a:spcPct val="120000"/>
              </a:lnSpc>
              <a:spcBef>
                <a:spcPts val="0"/>
              </a:spcBef>
              <a:spcAft>
                <a:spcPts val="800"/>
              </a:spcAft>
              <a:buSzPct val="100000"/>
            </a:pPr>
            <a:r>
              <a:rPr lang="zh-CN" altLang="en-US" sz="2200" spc="180">
                <a:solidFill>
                  <a:schemeClr val="tx1">
                    <a:lumMod val="85000"/>
                    <a:lumOff val="15000"/>
                  </a:schemeClr>
                </a:solidFill>
                <a:uFillTx/>
              </a:rPr>
              <a:t>五险一金</a:t>
            </a:r>
            <a:endParaRPr lang="zh-CN" altLang="en-US" sz="2000" spc="180">
              <a:solidFill>
                <a:schemeClr val="tx1">
                  <a:lumMod val="85000"/>
                  <a:lumOff val="15000"/>
                </a:schemeClr>
              </a:solidFill>
              <a:uFillTx/>
            </a:endParaRPr>
          </a:p>
        </p:txBody>
      </p:sp>
      <p:sp>
        <p:nvSpPr>
          <p:cNvPr id="35" name="文本框 34"/>
          <p:cNvSpPr txBox="1"/>
          <p:nvPr>
            <p:custDataLst>
              <p:tags r:id="rId15"/>
            </p:custDataLst>
          </p:nvPr>
        </p:nvSpPr>
        <p:spPr>
          <a:xfrm>
            <a:off x="8254365" y="2088515"/>
            <a:ext cx="3390265" cy="1579245"/>
          </a:xfrm>
          <a:prstGeom prst="rect">
            <a:avLst/>
          </a:prstGeom>
          <a:noFill/>
        </p:spPr>
        <p:txBody>
          <a:bodyPr wrap="square" rtlCol="0" anchor="ctr" anchorCtr="0">
            <a:normAutofit fontScale="90000"/>
          </a:bodyPr>
          <a:lstStyle>
            <a:defPPr>
              <a:defRPr lang="zh-CN"/>
            </a:defPPr>
            <a:lvl1pPr>
              <a:lnSpc>
                <a:spcPct val="120000"/>
              </a:lnSpc>
              <a:defRPr sz="1400" spc="150">
                <a:solidFill>
                  <a:schemeClr val="tx1">
                    <a:lumMod val="65000"/>
                    <a:lumOff val="35000"/>
                  </a:schemeClr>
                </a:solidFill>
                <a:latin typeface="Arial" panose="02080604020202020204" pitchFamily="34" charset="0"/>
                <a:ea typeface="微软雅黑" panose="020B0503020204020204" pitchFamily="34" charset="-122"/>
              </a:defRPr>
            </a:lvl1pPr>
          </a:lstStyle>
          <a:p>
            <a:pPr marL="0" lvl="0" indent="0" algn="l" fontAlgn="auto">
              <a:lnSpc>
                <a:spcPct val="120000"/>
              </a:lnSpc>
              <a:spcBef>
                <a:spcPts val="0"/>
              </a:spcBef>
              <a:spcAft>
                <a:spcPts val="800"/>
              </a:spcAft>
              <a:buSzPct val="100000"/>
            </a:pPr>
            <a:r>
              <a:rPr lang="zh-CN" altLang="en-US" sz="2200" spc="140">
                <a:solidFill>
                  <a:schemeClr val="tx1">
                    <a:lumMod val="85000"/>
                    <a:lumOff val="15000"/>
                  </a:schemeClr>
                </a:solidFill>
                <a:uFillTx/>
              </a:rPr>
              <a:t>优厚福利</a:t>
            </a:r>
            <a:endParaRPr lang="zh-CN" altLang="en-US" sz="2200" spc="140">
              <a:solidFill>
                <a:schemeClr val="tx1">
                  <a:lumMod val="85000"/>
                  <a:lumOff val="15000"/>
                </a:schemeClr>
              </a:solidFill>
              <a:uFillTx/>
            </a:endParaRPr>
          </a:p>
          <a:p>
            <a:pPr marL="0" lvl="0" indent="0" algn="l" fontAlgn="auto">
              <a:lnSpc>
                <a:spcPct val="120000"/>
              </a:lnSpc>
              <a:spcBef>
                <a:spcPts val="0"/>
              </a:spcBef>
              <a:spcAft>
                <a:spcPts val="800"/>
              </a:spcAft>
              <a:buSzPct val="100000"/>
            </a:pPr>
            <a:r>
              <a:rPr lang="zh-CN" altLang="en-US" sz="2000" spc="140">
                <a:solidFill>
                  <a:schemeClr val="tx1">
                    <a:lumMod val="85000"/>
                    <a:lumOff val="15000"/>
                  </a:schemeClr>
                </a:solidFill>
                <a:uFillTx/>
              </a:rPr>
              <a:t>美味堂食 生日礼物 观影礼券</a:t>
            </a:r>
            <a:r>
              <a:rPr lang="en-US" altLang="zh-CN" sz="2000" spc="140">
                <a:solidFill>
                  <a:schemeClr val="tx1">
                    <a:lumMod val="85000"/>
                    <a:lumOff val="15000"/>
                  </a:schemeClr>
                </a:solidFill>
                <a:uFillTx/>
              </a:rPr>
              <a:t> </a:t>
            </a:r>
            <a:r>
              <a:rPr lang="zh-CN" altLang="en-US" sz="2000" spc="140">
                <a:solidFill>
                  <a:schemeClr val="tx1">
                    <a:lumMod val="85000"/>
                    <a:lumOff val="15000"/>
                  </a:schemeClr>
                </a:solidFill>
                <a:uFillTx/>
              </a:rPr>
              <a:t>节日福利 带薪年假 工作餐表</a:t>
            </a:r>
            <a:endParaRPr lang="zh-CN" altLang="en-US" sz="2000" spc="140">
              <a:solidFill>
                <a:schemeClr val="tx1">
                  <a:lumMod val="85000"/>
                  <a:lumOff val="15000"/>
                </a:schemeClr>
              </a:solidFill>
              <a:uFillTx/>
            </a:endParaRPr>
          </a:p>
        </p:txBody>
      </p:sp>
      <p:sp>
        <p:nvSpPr>
          <p:cNvPr id="36" name="文本框 35"/>
          <p:cNvSpPr txBox="1"/>
          <p:nvPr>
            <p:custDataLst>
              <p:tags r:id="rId16"/>
            </p:custDataLst>
          </p:nvPr>
        </p:nvSpPr>
        <p:spPr>
          <a:xfrm>
            <a:off x="-31115" y="3650615"/>
            <a:ext cx="3179445" cy="1943735"/>
          </a:xfrm>
          <a:prstGeom prst="rect">
            <a:avLst/>
          </a:prstGeom>
          <a:noFill/>
        </p:spPr>
        <p:txBody>
          <a:bodyPr wrap="square" rtlCol="0" anchor="ctr" anchorCtr="0">
            <a:normAutofit lnSpcReduction="20000"/>
          </a:bodyPr>
          <a:lstStyle>
            <a:defPPr>
              <a:defRPr lang="zh-CN"/>
            </a:defPPr>
            <a:lvl1pPr>
              <a:lnSpc>
                <a:spcPct val="120000"/>
              </a:lnSpc>
              <a:defRPr sz="1400" spc="150">
                <a:solidFill>
                  <a:schemeClr val="tx1">
                    <a:lumMod val="65000"/>
                    <a:lumOff val="35000"/>
                  </a:schemeClr>
                </a:solidFill>
                <a:latin typeface="Arial" panose="02080604020202020204" pitchFamily="34" charset="0"/>
                <a:ea typeface="微软雅黑" panose="020B0503020204020204" pitchFamily="34" charset="-122"/>
              </a:defRPr>
            </a:lvl1pPr>
          </a:lstStyle>
          <a:p>
            <a:pPr marL="0" lvl="0" indent="0" algn="r" fontAlgn="auto">
              <a:lnSpc>
                <a:spcPct val="120000"/>
              </a:lnSpc>
              <a:spcBef>
                <a:spcPts val="0"/>
              </a:spcBef>
              <a:spcAft>
                <a:spcPts val="800"/>
              </a:spcAft>
              <a:buSzPct val="100000"/>
            </a:pPr>
            <a:r>
              <a:rPr lang="zh-CN" altLang="en-US" sz="2200">
                <a:solidFill>
                  <a:schemeClr val="tx1">
                    <a:lumMod val="85000"/>
                    <a:lumOff val="15000"/>
                  </a:schemeClr>
                </a:solidFill>
                <a:uFillTx/>
              </a:rPr>
              <a:t>人文关怀 </a:t>
            </a:r>
            <a:endParaRPr lang="zh-CN" altLang="en-US" sz="2200">
              <a:solidFill>
                <a:schemeClr val="tx1">
                  <a:lumMod val="85000"/>
                  <a:lumOff val="15000"/>
                </a:schemeClr>
              </a:solidFill>
              <a:uFillTx/>
            </a:endParaRPr>
          </a:p>
          <a:p>
            <a:pPr marL="0" lvl="0" indent="0" algn="ctr" fontAlgn="auto">
              <a:lnSpc>
                <a:spcPct val="120000"/>
              </a:lnSpc>
              <a:spcBef>
                <a:spcPts val="0"/>
              </a:spcBef>
              <a:spcAft>
                <a:spcPts val="800"/>
              </a:spcAft>
              <a:buSzPct val="100000"/>
            </a:pPr>
            <a:r>
              <a:rPr lang="zh-CN" altLang="en-US" sz="1800">
                <a:solidFill>
                  <a:schemeClr val="tx1">
                    <a:lumMod val="85000"/>
                    <a:lumOff val="15000"/>
                  </a:schemeClr>
                </a:solidFill>
                <a:uFillTx/>
              </a:rPr>
              <a:t>团建活动、体育运动（羽毛球，篮球，足球，瑜伽等</a:t>
            </a:r>
            <a:r>
              <a:rPr lang="zh-CN" altLang="en-US" sz="2000">
                <a:solidFill>
                  <a:schemeClr val="tx1">
                    <a:lumMod val="85000"/>
                    <a:lumOff val="15000"/>
                  </a:schemeClr>
                </a:solidFill>
                <a:uFillTx/>
              </a:rPr>
              <a:t>）</a:t>
            </a:r>
            <a:endParaRPr lang="zh-CN" altLang="en-US" sz="2000">
              <a:solidFill>
                <a:schemeClr val="tx1">
                  <a:lumMod val="85000"/>
                  <a:lumOff val="15000"/>
                </a:schemeClr>
              </a:solidFill>
              <a:uFillTx/>
            </a:endParaRPr>
          </a:p>
        </p:txBody>
      </p:sp>
      <p:pic>
        <p:nvPicPr>
          <p:cNvPr id="37" name="图形 36"/>
          <p:cNvPicPr>
            <a:picLocks noChangeAspect="1"/>
          </p:cNvPicPr>
          <p:nvPr>
            <p:custDataLst>
              <p:tags r:id="rId17"/>
            </p:custDataLst>
          </p:nvPr>
        </p:nvPicPr>
        <p:blipFill>
          <a:blip r:embed="rId18">
            <a:extLst>
              <a:ext uri="{96DAC541-7B7A-43D3-8B79-37D633B846F1}">
                <asvg:svgBlip xmlns:asvg="http://schemas.microsoft.com/office/drawing/2016/SVG/main" r:embed="rId19"/>
              </a:ext>
            </a:extLst>
          </a:blip>
          <a:stretch>
            <a:fillRect/>
          </a:stretch>
        </p:blipFill>
        <p:spPr>
          <a:xfrm>
            <a:off x="7035578" y="4031013"/>
            <a:ext cx="686082" cy="473493"/>
          </a:xfrm>
          <a:prstGeom prst="rect">
            <a:avLst/>
          </a:prstGeom>
        </p:spPr>
      </p:pic>
      <p:pic>
        <p:nvPicPr>
          <p:cNvPr id="38" name="图形 37"/>
          <p:cNvPicPr>
            <a:picLocks noChangeAspect="1"/>
          </p:cNvPicPr>
          <p:nvPr>
            <p:custDataLst>
              <p:tags r:id="rId20"/>
            </p:custDataLst>
          </p:nvPr>
        </p:nvPicPr>
        <p:blipFill>
          <a:blip r:embed="rId21">
            <a:extLst>
              <a:ext uri="{96DAC541-7B7A-43D3-8B79-37D633B846F1}">
                <asvg:svgBlip xmlns:asvg="http://schemas.microsoft.com/office/drawing/2016/SVG/main" r:embed="rId22"/>
              </a:ext>
            </a:extLst>
          </a:blip>
          <a:stretch>
            <a:fillRect/>
          </a:stretch>
        </p:blipFill>
        <p:spPr>
          <a:xfrm>
            <a:off x="5821889" y="1739564"/>
            <a:ext cx="579787" cy="599114"/>
          </a:xfrm>
          <a:prstGeom prst="rect">
            <a:avLst/>
          </a:prstGeom>
        </p:spPr>
      </p:pic>
      <p:grpSp>
        <p:nvGrpSpPr>
          <p:cNvPr id="77" name="icon"/>
          <p:cNvGrpSpPr/>
          <p:nvPr>
            <p:custDataLst>
              <p:tags r:id="rId23"/>
            </p:custDataLst>
          </p:nvPr>
        </p:nvGrpSpPr>
        <p:grpSpPr>
          <a:xfrm rot="0">
            <a:off x="5825792" y="3220276"/>
            <a:ext cx="517868" cy="579787"/>
            <a:chOff x="16909247" y="92947"/>
            <a:chExt cx="1232105" cy="1527073"/>
          </a:xfrm>
          <a:solidFill>
            <a:schemeClr val="accent1"/>
          </a:solidFill>
        </p:grpSpPr>
        <p:sp>
          <p:nvSpPr>
            <p:cNvPr id="78" name="PA-任意多边形: 形状 640"/>
            <p:cNvSpPr/>
            <p:nvPr>
              <p:custDataLst>
                <p:tags r:id="rId24"/>
              </p:custDataLst>
            </p:nvPr>
          </p:nvSpPr>
          <p:spPr>
            <a:xfrm>
              <a:off x="16909247" y="92947"/>
              <a:ext cx="1232105" cy="1527073"/>
            </a:xfrm>
            <a:custGeom>
              <a:avLst/>
              <a:gdLst>
                <a:gd name="connsiteX0" fmla="*/ 310002 w 333375"/>
                <a:gd name="connsiteY0" fmla="*/ 310002 w 333375"/>
                <a:gd name="connsiteX1" fmla="*/ 310002 w 333375"/>
                <a:gd name="connsiteY1" fmla="*/ 310002 w 333375"/>
                <a:gd name="connsiteX2" fmla="*/ 310002 w 333375"/>
                <a:gd name="connsiteY2" fmla="*/ 310002 w 333375"/>
                <a:gd name="connsiteX3" fmla="*/ 310002 w 333375"/>
                <a:gd name="connsiteY3" fmla="*/ 310002 w 333375"/>
                <a:gd name="connsiteX4" fmla="*/ 310002 w 333375"/>
                <a:gd name="connsiteY4" fmla="*/ 310002 w 333375"/>
                <a:gd name="connsiteX5" fmla="*/ 310002 w 333375"/>
                <a:gd name="connsiteY5" fmla="*/ 310002 w 333375"/>
                <a:gd name="connsiteX6" fmla="*/ 310002 w 333375"/>
                <a:gd name="connsiteY6" fmla="*/ 310002 w 333375"/>
                <a:gd name="connsiteX7" fmla="*/ 310002 w 333375"/>
                <a:gd name="connsiteY7" fmla="*/ 310002 w 333375"/>
                <a:gd name="connsiteX8" fmla="*/ 310002 w 333375"/>
                <a:gd name="connsiteY8" fmla="*/ 310002 w 333375"/>
                <a:gd name="connsiteX9" fmla="*/ 310002 w 333375"/>
                <a:gd name="connsiteY9" fmla="*/ 310002 w 333375"/>
                <a:gd name="connsiteX10" fmla="*/ 310002 w 333375"/>
                <a:gd name="connsiteY10" fmla="*/ 310002 w 333375"/>
                <a:gd name="connsiteX11" fmla="*/ 310002 w 333375"/>
                <a:gd name="connsiteY11" fmla="*/ 310002 w 333375"/>
                <a:gd name="connsiteX12" fmla="*/ 310002 w 333375"/>
                <a:gd name="connsiteY12" fmla="*/ 310002 w 333375"/>
                <a:gd name="connsiteX13" fmla="*/ 310002 w 333375"/>
                <a:gd name="connsiteY13" fmla="*/ 310002 w 333375"/>
                <a:gd name="connsiteX14" fmla="*/ 310002 w 333375"/>
                <a:gd name="connsiteY14" fmla="*/ 310002 w 333375"/>
                <a:gd name="connsiteX15" fmla="*/ 310002 w 333375"/>
                <a:gd name="connsiteY15" fmla="*/ 310002 w 333375"/>
                <a:gd name="connsiteX16" fmla="*/ 310002 w 333375"/>
                <a:gd name="connsiteY16" fmla="*/ 310002 w 333375"/>
                <a:gd name="connsiteX17" fmla="*/ 310002 w 333375"/>
                <a:gd name="connsiteY17" fmla="*/ 310002 w 333375"/>
                <a:gd name="connsiteX18" fmla="*/ 310002 w 333375"/>
                <a:gd name="connsiteY18" fmla="*/ 310002 w 333375"/>
                <a:gd name="connsiteX19" fmla="*/ 310002 w 333375"/>
                <a:gd name="connsiteY19" fmla="*/ 310002 w 333375"/>
                <a:gd name="connsiteX20" fmla="*/ 310002 w 333375"/>
                <a:gd name="connsiteY20" fmla="*/ 310002 w 333375"/>
                <a:gd name="connsiteX21" fmla="*/ 310002 w 333375"/>
                <a:gd name="connsiteY21" fmla="*/ 310002 w 333375"/>
                <a:gd name="connsiteX22" fmla="*/ 310002 w 333375"/>
                <a:gd name="connsiteY22" fmla="*/ 310002 w 333375"/>
                <a:gd name="connsiteX23" fmla="*/ 310002 w 333375"/>
                <a:gd name="connsiteY23" fmla="*/ 310002 w 333375"/>
                <a:gd name="connsiteX24" fmla="*/ 310002 w 333375"/>
                <a:gd name="connsiteY24" fmla="*/ 310002 w 333375"/>
                <a:gd name="connsiteX25" fmla="*/ 310002 w 333375"/>
                <a:gd name="connsiteY25" fmla="*/ 310002 w 333375"/>
                <a:gd name="connsiteX26" fmla="*/ 310002 w 333375"/>
                <a:gd name="connsiteY26" fmla="*/ 310002 w 333375"/>
                <a:gd name="connsiteX27" fmla="*/ 310002 w 333375"/>
                <a:gd name="connsiteY27" fmla="*/ 310002 w 333375"/>
                <a:gd name="connsiteX28" fmla="*/ 310002 w 333375"/>
                <a:gd name="connsiteY28" fmla="*/ 310002 w 333375"/>
                <a:gd name="connsiteX29" fmla="*/ 310002 w 333375"/>
                <a:gd name="connsiteY29" fmla="*/ 310002 w 333375"/>
                <a:gd name="connsiteX30" fmla="*/ 310002 w 333375"/>
                <a:gd name="connsiteY30" fmla="*/ 310002 w 333375"/>
                <a:gd name="connsiteX31" fmla="*/ 310002 w 333375"/>
                <a:gd name="connsiteY31" fmla="*/ 310002 w 333375"/>
                <a:gd name="connsiteX32" fmla="*/ 310002 w 333375"/>
                <a:gd name="connsiteY32" fmla="*/ 310002 w 333375"/>
                <a:gd name="connsiteX33" fmla="*/ 310002 w 333375"/>
                <a:gd name="connsiteY33" fmla="*/ 310002 w 333375"/>
                <a:gd name="connsiteX34" fmla="*/ 310002 w 333375"/>
                <a:gd name="connsiteY34" fmla="*/ 310002 w 333375"/>
                <a:gd name="connsiteX35" fmla="*/ 310002 w 333375"/>
                <a:gd name="connsiteY35" fmla="*/ 310002 w 333375"/>
                <a:gd name="connsiteX36" fmla="*/ 310002 w 333375"/>
                <a:gd name="connsiteY36" fmla="*/ 310002 w 333375"/>
                <a:gd name="connsiteX37" fmla="*/ 310002 w 333375"/>
                <a:gd name="connsiteY37" fmla="*/ 310002 w 333375"/>
                <a:gd name="connsiteX38" fmla="*/ 310002 w 333375"/>
                <a:gd name="connsiteY38" fmla="*/ 310002 w 333375"/>
                <a:gd name="connsiteX39" fmla="*/ 310002 w 333375"/>
                <a:gd name="connsiteY39" fmla="*/ 310002 w 333375"/>
                <a:gd name="connsiteX40" fmla="*/ 310002 w 333375"/>
                <a:gd name="connsiteY40" fmla="*/ 310002 w 333375"/>
                <a:gd name="connsiteX41" fmla="*/ 310002 w 333375"/>
                <a:gd name="connsiteY41" fmla="*/ 310002 w 333375"/>
                <a:gd name="connsiteX42" fmla="*/ 310002 w 333375"/>
                <a:gd name="connsiteY42" fmla="*/ 310002 w 333375"/>
                <a:gd name="connsiteX43" fmla="*/ 310002 w 333375"/>
                <a:gd name="connsiteY43" fmla="*/ 310002 w 333375"/>
                <a:gd name="connsiteX44" fmla="*/ 310002 w 333375"/>
                <a:gd name="connsiteY44" fmla="*/ 310002 w 333375"/>
                <a:gd name="connsiteX45" fmla="*/ 310002 w 333375"/>
                <a:gd name="connsiteY45" fmla="*/ 310002 w 333375"/>
                <a:gd name="connsiteX46" fmla="*/ 310002 w 333375"/>
                <a:gd name="connsiteY46" fmla="*/ 310002 w 333375"/>
                <a:gd name="connsiteX47" fmla="*/ 310002 w 333375"/>
                <a:gd name="connsiteY47" fmla="*/ 310002 w 333375"/>
                <a:gd name="connsiteX48" fmla="*/ 310002 w 333375"/>
                <a:gd name="connsiteY48" fmla="*/ 310002 w 333375"/>
                <a:gd name="connsiteX49" fmla="*/ 310002 w 333375"/>
                <a:gd name="connsiteY49" fmla="*/ 310002 w 333375"/>
                <a:gd name="connsiteX50" fmla="*/ 310002 w 333375"/>
                <a:gd name="connsiteY50" fmla="*/ 310002 w 333375"/>
                <a:gd name="connsiteX51" fmla="*/ 310002 w 333375"/>
                <a:gd name="connsiteY51" fmla="*/ 310002 w 333375"/>
                <a:gd name="connsiteX52" fmla="*/ 310002 w 333375"/>
                <a:gd name="connsiteY52" fmla="*/ 310002 w 333375"/>
                <a:gd name="connsiteX53" fmla="*/ 310002 w 333375"/>
                <a:gd name="connsiteY53" fmla="*/ 310002 w 333375"/>
                <a:gd name="connsiteX54" fmla="*/ 310002 w 333375"/>
                <a:gd name="connsiteY54" fmla="*/ 310002 w 333375"/>
                <a:gd name="connsiteX55" fmla="*/ 310002 w 333375"/>
                <a:gd name="connsiteY55" fmla="*/ 310002 w 333375"/>
                <a:gd name="connsiteX56" fmla="*/ 310002 w 333375"/>
                <a:gd name="connsiteY56" fmla="*/ 310002 w 333375"/>
                <a:gd name="connsiteX57" fmla="*/ 310002 w 333375"/>
                <a:gd name="connsiteY57" fmla="*/ 310002 w 333375"/>
                <a:gd name="connsiteX58" fmla="*/ 310002 w 333375"/>
                <a:gd name="connsiteY58" fmla="*/ 310002 w 333375"/>
                <a:gd name="connsiteX59" fmla="*/ 310002 w 333375"/>
                <a:gd name="connsiteY59" fmla="*/ 310002 w 333375"/>
                <a:gd name="connsiteX60" fmla="*/ 310002 w 333375"/>
                <a:gd name="connsiteY60" fmla="*/ 310002 w 333375"/>
                <a:gd name="connsiteX61" fmla="*/ 310002 w 333375"/>
                <a:gd name="connsiteY61" fmla="*/ 310002 w 333375"/>
                <a:gd name="connsiteX62" fmla="*/ 310002 w 333375"/>
                <a:gd name="connsiteY62" fmla="*/ 310002 w 333375"/>
                <a:gd name="connsiteX63" fmla="*/ 310002 w 333375"/>
                <a:gd name="connsiteY63" fmla="*/ 310002 w 333375"/>
                <a:gd name="connsiteX64" fmla="*/ 310002 w 333375"/>
                <a:gd name="connsiteY64" fmla="*/ 310002 w 333375"/>
                <a:gd name="connsiteX65" fmla="*/ 310002 w 333375"/>
                <a:gd name="connsiteY65" fmla="*/ 310002 w 333375"/>
                <a:gd name="connsiteX66" fmla="*/ 310002 w 333375"/>
                <a:gd name="connsiteY66" fmla="*/ 310002 w 333375"/>
                <a:gd name="connsiteX67" fmla="*/ 310002 w 333375"/>
                <a:gd name="connsiteY67" fmla="*/ 310002 w 333375"/>
                <a:gd name="connsiteX68" fmla="*/ 310002 w 333375"/>
                <a:gd name="connsiteY68" fmla="*/ 310002 w 333375"/>
                <a:gd name="connsiteX69" fmla="*/ 310002 w 333375"/>
                <a:gd name="connsiteY69" fmla="*/ 310002 w 333375"/>
                <a:gd name="connsiteX70" fmla="*/ 310002 w 333375"/>
                <a:gd name="connsiteY70" fmla="*/ 310002 w 333375"/>
                <a:gd name="connsiteX71" fmla="*/ 310002 w 333375"/>
                <a:gd name="connsiteY71" fmla="*/ 310002 w 333375"/>
                <a:gd name="connsiteX72" fmla="*/ 310002 w 333375"/>
                <a:gd name="connsiteY72" fmla="*/ 310002 w 333375"/>
                <a:gd name="connsiteX73" fmla="*/ 310002 w 333375"/>
                <a:gd name="connsiteY73" fmla="*/ 310002 w 333375"/>
                <a:gd name="connsiteX74" fmla="*/ 310002 w 333375"/>
                <a:gd name="connsiteY74" fmla="*/ 310002 w 333375"/>
                <a:gd name="connsiteX75" fmla="*/ 310002 w 333375"/>
                <a:gd name="connsiteY75" fmla="*/ 310002 w 333375"/>
                <a:gd name="connsiteX76" fmla="*/ 310002 w 333375"/>
                <a:gd name="connsiteY76" fmla="*/ 310002 w 333375"/>
                <a:gd name="connsiteX77" fmla="*/ 310002 w 333375"/>
                <a:gd name="connsiteY77" fmla="*/ 310002 w 333375"/>
                <a:gd name="connsiteX78" fmla="*/ 310002 w 333375"/>
                <a:gd name="connsiteY78" fmla="*/ 310002 w 333375"/>
                <a:gd name="connsiteX79" fmla="*/ 310002 w 333375"/>
                <a:gd name="connsiteY79" fmla="*/ 310002 w 333375"/>
                <a:gd name="connsiteX80" fmla="*/ 310002 w 333375"/>
                <a:gd name="connsiteY80" fmla="*/ 310002 w 333375"/>
                <a:gd name="connsiteX81" fmla="*/ 310002 w 333375"/>
                <a:gd name="connsiteY81" fmla="*/ 310002 w 333375"/>
                <a:gd name="connsiteX82" fmla="*/ 310002 w 333375"/>
                <a:gd name="connsiteY82" fmla="*/ 310002 w 333375"/>
                <a:gd name="connsiteX83" fmla="*/ 310002 w 333375"/>
                <a:gd name="connsiteY83" fmla="*/ 310002 w 333375"/>
                <a:gd name="connsiteX84" fmla="*/ 310002 w 333375"/>
                <a:gd name="connsiteY84" fmla="*/ 310002 w 333375"/>
                <a:gd name="connsiteX85" fmla="*/ 310002 w 333375"/>
                <a:gd name="connsiteY85" fmla="*/ 310002 w 333375"/>
                <a:gd name="connsiteX86" fmla="*/ 310002 w 333375"/>
                <a:gd name="connsiteY86" fmla="*/ 310002 w 333375"/>
                <a:gd name="connsiteX87" fmla="*/ 310002 w 333375"/>
                <a:gd name="connsiteY87" fmla="*/ 310002 w 333375"/>
                <a:gd name="connsiteX88" fmla="*/ 310002 w 333375"/>
                <a:gd name="connsiteY88" fmla="*/ 310002 w 333375"/>
                <a:gd name="connsiteX89" fmla="*/ 310002 w 333375"/>
                <a:gd name="connsiteY89" fmla="*/ 310002 w 333375"/>
                <a:gd name="connsiteX90" fmla="*/ 310002 w 333375"/>
                <a:gd name="connsiteY90" fmla="*/ 310002 w 333375"/>
                <a:gd name="connsiteX91" fmla="*/ 310002 w 333375"/>
                <a:gd name="connsiteY91" fmla="*/ 310002 w 333375"/>
                <a:gd name="connsiteX92" fmla="*/ 310002 w 333375"/>
                <a:gd name="connsiteY92" fmla="*/ 310002 w 333375"/>
                <a:gd name="connsiteX93" fmla="*/ 310002 w 333375"/>
                <a:gd name="connsiteY93" fmla="*/ 310002 w 333375"/>
                <a:gd name="connsiteX94" fmla="*/ 310002 w 333375"/>
                <a:gd name="connsiteY94" fmla="*/ 310002 w 333375"/>
                <a:gd name="connsiteX95" fmla="*/ 310002 w 333375"/>
                <a:gd name="connsiteY95" fmla="*/ 310002 w 333375"/>
                <a:gd name="connsiteX96" fmla="*/ 310002 w 333375"/>
                <a:gd name="connsiteY96" fmla="*/ 310002 w 333375"/>
                <a:gd name="connsiteX97" fmla="*/ 310002 w 333375"/>
                <a:gd name="connsiteY97" fmla="*/ 310002 w 333375"/>
                <a:gd name="connsiteX98" fmla="*/ 310002 w 333375"/>
                <a:gd name="connsiteY98" fmla="*/ 310002 w 333375"/>
                <a:gd name="connsiteX99" fmla="*/ 310002 w 333375"/>
                <a:gd name="connsiteY99" fmla="*/ 310002 w 333375"/>
                <a:gd name="connsiteX100" fmla="*/ 310002 w 333375"/>
                <a:gd name="connsiteY100" fmla="*/ 310002 w 333375"/>
                <a:gd name="connsiteX101" fmla="*/ 310002 w 333375"/>
                <a:gd name="connsiteY101" fmla="*/ 310002 w 333375"/>
                <a:gd name="connsiteX102" fmla="*/ 310002 w 333375"/>
                <a:gd name="connsiteY102" fmla="*/ 310002 w 333375"/>
                <a:gd name="connsiteX103" fmla="*/ 310002 w 333375"/>
                <a:gd name="connsiteY103" fmla="*/ 310002 w 333375"/>
                <a:gd name="connsiteX104" fmla="*/ 310002 w 333375"/>
                <a:gd name="connsiteY104" fmla="*/ 310002 w 333375"/>
                <a:gd name="connsiteX105" fmla="*/ 310002 w 333375"/>
                <a:gd name="connsiteY105" fmla="*/ 310002 w 333375"/>
                <a:gd name="connsiteX106" fmla="*/ 310002 w 333375"/>
                <a:gd name="connsiteY106" fmla="*/ 310002 w 333375"/>
                <a:gd name="connsiteX107" fmla="*/ 310002 w 333375"/>
                <a:gd name="connsiteY107" fmla="*/ 310002 w 333375"/>
                <a:gd name="connsiteX108" fmla="*/ 310002 w 333375"/>
                <a:gd name="connsiteY108" fmla="*/ 310002 w 333375"/>
                <a:gd name="connsiteX109" fmla="*/ 310002 w 333375"/>
                <a:gd name="connsiteY109" fmla="*/ 310002 w 333375"/>
                <a:gd name="connsiteX110" fmla="*/ 310002 w 333375"/>
                <a:gd name="connsiteY110" fmla="*/ 310002 w 333375"/>
                <a:gd name="connsiteX111" fmla="*/ 310002 w 333375"/>
                <a:gd name="connsiteY111" fmla="*/ 310002 w 333375"/>
                <a:gd name="connsiteX112" fmla="*/ 310002 w 333375"/>
                <a:gd name="connsiteY112" fmla="*/ 310002 w 333375"/>
                <a:gd name="connsiteX113" fmla="*/ 310002 w 333375"/>
                <a:gd name="connsiteY113" fmla="*/ 310002 w 333375"/>
                <a:gd name="connsiteX114" fmla="*/ 310002 w 333375"/>
                <a:gd name="connsiteY114" fmla="*/ 310002 w 333375"/>
                <a:gd name="connsiteX115" fmla="*/ 310002 w 333375"/>
                <a:gd name="connsiteY115" fmla="*/ 310002 w 333375"/>
                <a:gd name="connsiteX116" fmla="*/ 310002 w 333375"/>
                <a:gd name="connsiteY116" fmla="*/ 310002 w 333375"/>
                <a:gd name="connsiteX117" fmla="*/ 310002 w 333375"/>
                <a:gd name="connsiteY117" fmla="*/ 310002 w 333375"/>
                <a:gd name="connsiteX118" fmla="*/ 310002 w 333375"/>
                <a:gd name="connsiteY118" fmla="*/ 310002 w 333375"/>
                <a:gd name="connsiteX119" fmla="*/ 310002 w 333375"/>
                <a:gd name="connsiteY119" fmla="*/ 310002 w 333375"/>
                <a:gd name="connsiteX120" fmla="*/ 310002 w 333375"/>
                <a:gd name="connsiteY120" fmla="*/ 310002 w 333375"/>
                <a:gd name="connsiteX121" fmla="*/ 310002 w 333375"/>
                <a:gd name="connsiteY121" fmla="*/ 310002 w 333375"/>
                <a:gd name="connsiteX122" fmla="*/ 310002 w 333375"/>
                <a:gd name="connsiteY122" fmla="*/ 310002 w 333375"/>
                <a:gd name="connsiteX123" fmla="*/ 310002 w 333375"/>
                <a:gd name="connsiteY123" fmla="*/ 310002 w 333375"/>
                <a:gd name="connsiteX124" fmla="*/ 310002 w 333375"/>
                <a:gd name="connsiteY124" fmla="*/ 310002 w 333375"/>
                <a:gd name="connsiteX125" fmla="*/ 310002 w 333375"/>
                <a:gd name="connsiteY125" fmla="*/ 310002 w 333375"/>
                <a:gd name="connsiteX126" fmla="*/ 310002 w 333375"/>
                <a:gd name="connsiteY126" fmla="*/ 310002 w 333375"/>
                <a:gd name="connsiteX127" fmla="*/ 310002 w 333375"/>
                <a:gd name="connsiteY127" fmla="*/ 310002 w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232104" h="1527072">
                  <a:moveTo>
                    <a:pt x="1149409" y="317857"/>
                  </a:moveTo>
                  <a:lnTo>
                    <a:pt x="1125837" y="360996"/>
                  </a:lnTo>
                  <a:cubicBezTo>
                    <a:pt x="1162167" y="380858"/>
                    <a:pt x="1182175" y="401923"/>
                    <a:pt x="1182175" y="420334"/>
                  </a:cubicBezTo>
                  <a:cubicBezTo>
                    <a:pt x="1182175" y="450691"/>
                    <a:pt x="1127557" y="489627"/>
                    <a:pt x="1022229" y="519886"/>
                  </a:cubicBezTo>
                  <a:cubicBezTo>
                    <a:pt x="1023851" y="513274"/>
                    <a:pt x="1025720" y="506760"/>
                    <a:pt x="1027022" y="499975"/>
                  </a:cubicBezTo>
                  <a:cubicBezTo>
                    <a:pt x="1048309" y="390395"/>
                    <a:pt x="1025646" y="279118"/>
                    <a:pt x="963211" y="186572"/>
                  </a:cubicBezTo>
                  <a:cubicBezTo>
                    <a:pt x="900776" y="94026"/>
                    <a:pt x="806042" y="31395"/>
                    <a:pt x="696462" y="10108"/>
                  </a:cubicBezTo>
                  <a:cubicBezTo>
                    <a:pt x="586881" y="-11204"/>
                    <a:pt x="475605" y="11484"/>
                    <a:pt x="383059" y="73919"/>
                  </a:cubicBezTo>
                  <a:cubicBezTo>
                    <a:pt x="312512" y="121532"/>
                    <a:pt x="259492" y="187973"/>
                    <a:pt x="228766" y="265402"/>
                  </a:cubicBezTo>
                  <a:cubicBezTo>
                    <a:pt x="122578" y="291728"/>
                    <a:pt x="2304" y="339341"/>
                    <a:pt x="2304" y="420310"/>
                  </a:cubicBezTo>
                  <a:cubicBezTo>
                    <a:pt x="2304" y="465907"/>
                    <a:pt x="41044" y="505826"/>
                    <a:pt x="117440" y="538887"/>
                  </a:cubicBezTo>
                  <a:lnTo>
                    <a:pt x="136957" y="493756"/>
                  </a:lnTo>
                  <a:cubicBezTo>
                    <a:pt x="82634" y="470233"/>
                    <a:pt x="51466" y="443489"/>
                    <a:pt x="51466" y="420310"/>
                  </a:cubicBezTo>
                  <a:cubicBezTo>
                    <a:pt x="51466" y="394180"/>
                    <a:pt x="94482" y="354089"/>
                    <a:pt x="211461" y="320905"/>
                  </a:cubicBezTo>
                  <a:cubicBezTo>
                    <a:pt x="209863" y="327493"/>
                    <a:pt x="207922" y="333958"/>
                    <a:pt x="206619" y="340668"/>
                  </a:cubicBezTo>
                  <a:cubicBezTo>
                    <a:pt x="194722" y="401972"/>
                    <a:pt x="197352" y="462687"/>
                    <a:pt x="211412" y="519689"/>
                  </a:cubicBezTo>
                  <a:cubicBezTo>
                    <a:pt x="199982" y="516420"/>
                    <a:pt x="188847" y="513077"/>
                    <a:pt x="178425" y="509562"/>
                  </a:cubicBezTo>
                  <a:lnTo>
                    <a:pt x="162718" y="556167"/>
                  </a:lnTo>
                  <a:cubicBezTo>
                    <a:pt x="183021" y="563025"/>
                    <a:pt x="205586" y="569268"/>
                    <a:pt x="229159" y="575118"/>
                  </a:cubicBezTo>
                  <a:cubicBezTo>
                    <a:pt x="280262" y="702520"/>
                    <a:pt x="392670" y="802465"/>
                    <a:pt x="537155" y="830536"/>
                  </a:cubicBezTo>
                  <a:cubicBezTo>
                    <a:pt x="541383" y="831347"/>
                    <a:pt x="545586" y="831691"/>
                    <a:pt x="549814" y="832379"/>
                  </a:cubicBezTo>
                  <a:cubicBezTo>
                    <a:pt x="545586" y="841671"/>
                    <a:pt x="543079" y="851921"/>
                    <a:pt x="543079" y="862786"/>
                  </a:cubicBezTo>
                  <a:lnTo>
                    <a:pt x="543079" y="1098416"/>
                  </a:lnTo>
                  <a:lnTo>
                    <a:pt x="477227" y="1164243"/>
                  </a:lnTo>
                  <a:cubicBezTo>
                    <a:pt x="456284" y="1185210"/>
                    <a:pt x="444756" y="1213060"/>
                    <a:pt x="444756" y="1242680"/>
                  </a:cubicBezTo>
                  <a:lnTo>
                    <a:pt x="444756" y="1318634"/>
                  </a:lnTo>
                  <a:cubicBezTo>
                    <a:pt x="444756" y="1348253"/>
                    <a:pt x="456284" y="1376128"/>
                    <a:pt x="477252" y="1397071"/>
                  </a:cubicBezTo>
                  <a:lnTo>
                    <a:pt x="543079" y="1462898"/>
                  </a:lnTo>
                  <a:lnTo>
                    <a:pt x="543079" y="1526439"/>
                  </a:lnTo>
                  <a:lnTo>
                    <a:pt x="592240" y="1526439"/>
                  </a:lnTo>
                  <a:lnTo>
                    <a:pt x="592240" y="1442520"/>
                  </a:lnTo>
                  <a:lnTo>
                    <a:pt x="512009" y="1362289"/>
                  </a:lnTo>
                  <a:cubicBezTo>
                    <a:pt x="500333" y="1350613"/>
                    <a:pt x="493917" y="1335103"/>
                    <a:pt x="493917" y="1318609"/>
                  </a:cubicBezTo>
                  <a:lnTo>
                    <a:pt x="493917" y="1242655"/>
                  </a:lnTo>
                  <a:cubicBezTo>
                    <a:pt x="493917" y="1226161"/>
                    <a:pt x="500333" y="1210626"/>
                    <a:pt x="512009" y="1198975"/>
                  </a:cubicBezTo>
                  <a:lnTo>
                    <a:pt x="543079" y="1167905"/>
                  </a:lnTo>
                  <a:lnTo>
                    <a:pt x="543079" y="1231471"/>
                  </a:lnTo>
                  <a:lnTo>
                    <a:pt x="592240" y="1231471"/>
                  </a:lnTo>
                  <a:lnTo>
                    <a:pt x="592240" y="862761"/>
                  </a:lnTo>
                  <a:cubicBezTo>
                    <a:pt x="592240" y="849266"/>
                    <a:pt x="603178" y="838303"/>
                    <a:pt x="616649" y="838205"/>
                  </a:cubicBezTo>
                  <a:cubicBezTo>
                    <a:pt x="616747" y="838205"/>
                    <a:pt x="616845" y="838230"/>
                    <a:pt x="616943" y="838230"/>
                  </a:cubicBezTo>
                  <a:cubicBezTo>
                    <a:pt x="616968" y="838230"/>
                    <a:pt x="616993" y="838230"/>
                    <a:pt x="617042" y="838230"/>
                  </a:cubicBezTo>
                  <a:cubicBezTo>
                    <a:pt x="630487" y="838353"/>
                    <a:pt x="641401" y="849291"/>
                    <a:pt x="641401" y="862761"/>
                  </a:cubicBezTo>
                  <a:lnTo>
                    <a:pt x="641401" y="1059406"/>
                  </a:lnTo>
                  <a:lnTo>
                    <a:pt x="641401" y="1108568"/>
                  </a:lnTo>
                  <a:lnTo>
                    <a:pt x="690563" y="1108568"/>
                  </a:lnTo>
                  <a:lnTo>
                    <a:pt x="690563" y="1059406"/>
                  </a:lnTo>
                  <a:cubicBezTo>
                    <a:pt x="690563" y="1045838"/>
                    <a:pt x="701599" y="1034826"/>
                    <a:pt x="715143" y="1034826"/>
                  </a:cubicBezTo>
                  <a:cubicBezTo>
                    <a:pt x="728687" y="1034826"/>
                    <a:pt x="739724" y="1045838"/>
                    <a:pt x="739724" y="1059406"/>
                  </a:cubicBezTo>
                  <a:lnTo>
                    <a:pt x="739724" y="1108568"/>
                  </a:lnTo>
                  <a:lnTo>
                    <a:pt x="788885" y="1108568"/>
                  </a:lnTo>
                  <a:lnTo>
                    <a:pt x="788885" y="1059406"/>
                  </a:lnTo>
                  <a:cubicBezTo>
                    <a:pt x="788885" y="1045838"/>
                    <a:pt x="799922" y="1034826"/>
                    <a:pt x="813466" y="1034826"/>
                  </a:cubicBezTo>
                  <a:cubicBezTo>
                    <a:pt x="827010" y="1034826"/>
                    <a:pt x="838046" y="1045838"/>
                    <a:pt x="838046" y="1059406"/>
                  </a:cubicBezTo>
                  <a:lnTo>
                    <a:pt x="838046" y="1108568"/>
                  </a:lnTo>
                  <a:lnTo>
                    <a:pt x="887208" y="1108568"/>
                  </a:lnTo>
                  <a:lnTo>
                    <a:pt x="887208" y="1059406"/>
                  </a:lnTo>
                  <a:cubicBezTo>
                    <a:pt x="887208" y="1045838"/>
                    <a:pt x="898244" y="1034826"/>
                    <a:pt x="911788" y="1034826"/>
                  </a:cubicBezTo>
                  <a:cubicBezTo>
                    <a:pt x="925332" y="1034826"/>
                    <a:pt x="936369" y="1045838"/>
                    <a:pt x="936369" y="1059406"/>
                  </a:cubicBezTo>
                  <a:lnTo>
                    <a:pt x="936369" y="1388345"/>
                  </a:lnTo>
                  <a:cubicBezTo>
                    <a:pt x="936369" y="1407173"/>
                    <a:pt x="928749" y="1425584"/>
                    <a:pt x="915451" y="1438882"/>
                  </a:cubicBezTo>
                  <a:lnTo>
                    <a:pt x="887208" y="1467101"/>
                  </a:lnTo>
                  <a:lnTo>
                    <a:pt x="887208" y="1526439"/>
                  </a:lnTo>
                  <a:lnTo>
                    <a:pt x="936369" y="1526439"/>
                  </a:lnTo>
                  <a:lnTo>
                    <a:pt x="936369" y="1487454"/>
                  </a:lnTo>
                  <a:lnTo>
                    <a:pt x="950208" y="1473639"/>
                  </a:lnTo>
                  <a:cubicBezTo>
                    <a:pt x="972994" y="1450853"/>
                    <a:pt x="985530" y="1420570"/>
                    <a:pt x="985530" y="1388345"/>
                  </a:cubicBezTo>
                  <a:lnTo>
                    <a:pt x="985530" y="1059406"/>
                  </a:lnTo>
                  <a:cubicBezTo>
                    <a:pt x="985530" y="1018750"/>
                    <a:pt x="952445" y="985664"/>
                    <a:pt x="911788" y="985664"/>
                  </a:cubicBezTo>
                  <a:cubicBezTo>
                    <a:pt x="892837" y="985664"/>
                    <a:pt x="875704" y="993063"/>
                    <a:pt x="862627" y="1004837"/>
                  </a:cubicBezTo>
                  <a:cubicBezTo>
                    <a:pt x="849550" y="993039"/>
                    <a:pt x="832417" y="985664"/>
                    <a:pt x="813466" y="985664"/>
                  </a:cubicBezTo>
                  <a:cubicBezTo>
                    <a:pt x="794514" y="985664"/>
                    <a:pt x="777381" y="993063"/>
                    <a:pt x="764304" y="1004837"/>
                  </a:cubicBezTo>
                  <a:cubicBezTo>
                    <a:pt x="751228" y="993039"/>
                    <a:pt x="734095" y="985664"/>
                    <a:pt x="715143" y="985664"/>
                  </a:cubicBezTo>
                  <a:cubicBezTo>
                    <a:pt x="706491" y="985664"/>
                    <a:pt x="698281" y="987434"/>
                    <a:pt x="690563" y="990187"/>
                  </a:cubicBezTo>
                  <a:lnTo>
                    <a:pt x="690563" y="862761"/>
                  </a:lnTo>
                  <a:cubicBezTo>
                    <a:pt x="690563" y="851995"/>
                    <a:pt x="688104" y="841818"/>
                    <a:pt x="683950" y="832576"/>
                  </a:cubicBezTo>
                  <a:cubicBezTo>
                    <a:pt x="826862" y="809151"/>
                    <a:pt x="950405" y="712106"/>
                    <a:pt x="1004998" y="574774"/>
                  </a:cubicBezTo>
                  <a:cubicBezTo>
                    <a:pt x="1136013" y="542205"/>
                    <a:pt x="1231337" y="490733"/>
                    <a:pt x="1231337" y="420310"/>
                  </a:cubicBezTo>
                  <a:cubicBezTo>
                    <a:pt x="1231337" y="382037"/>
                    <a:pt x="1203757" y="347551"/>
                    <a:pt x="1149409" y="317857"/>
                  </a:cubicBezTo>
                  <a:close/>
                  <a:moveTo>
                    <a:pt x="711014" y="64210"/>
                  </a:moveTo>
                  <a:cubicBezTo>
                    <a:pt x="795178" y="86357"/>
                    <a:pt x="867838" y="136698"/>
                    <a:pt x="918204" y="208375"/>
                  </a:cubicBezTo>
                  <a:cubicBezTo>
                    <a:pt x="881947" y="237184"/>
                    <a:pt x="821356" y="302396"/>
                    <a:pt x="791196" y="429134"/>
                  </a:cubicBezTo>
                  <a:lnTo>
                    <a:pt x="645654" y="400866"/>
                  </a:lnTo>
                  <a:lnTo>
                    <a:pt x="711014" y="64210"/>
                  </a:lnTo>
                  <a:close/>
                  <a:moveTo>
                    <a:pt x="616059" y="51501"/>
                  </a:moveTo>
                  <a:cubicBezTo>
                    <a:pt x="631569" y="51501"/>
                    <a:pt x="647178" y="52853"/>
                    <a:pt x="662762" y="54844"/>
                  </a:cubicBezTo>
                  <a:lnTo>
                    <a:pt x="597377" y="391526"/>
                  </a:lnTo>
                  <a:lnTo>
                    <a:pt x="451835" y="363258"/>
                  </a:lnTo>
                  <a:cubicBezTo>
                    <a:pt x="471328" y="234357"/>
                    <a:pt x="439471" y="151176"/>
                    <a:pt x="416636" y="110913"/>
                  </a:cubicBezTo>
                  <a:cubicBezTo>
                    <a:pt x="476883" y="71903"/>
                    <a:pt x="545635" y="51501"/>
                    <a:pt x="616059" y="51501"/>
                  </a:cubicBezTo>
                  <a:close/>
                  <a:moveTo>
                    <a:pt x="377012" y="140483"/>
                  </a:moveTo>
                  <a:cubicBezTo>
                    <a:pt x="395275" y="174823"/>
                    <a:pt x="419782" y="244632"/>
                    <a:pt x="403633" y="353893"/>
                  </a:cubicBezTo>
                  <a:lnTo>
                    <a:pt x="260721" y="326141"/>
                  </a:lnTo>
                  <a:cubicBezTo>
                    <a:pt x="279894" y="253333"/>
                    <a:pt x="320083" y="189104"/>
                    <a:pt x="377012" y="140483"/>
                  </a:cubicBezTo>
                  <a:close/>
                  <a:moveTo>
                    <a:pt x="289726" y="590063"/>
                  </a:moveTo>
                  <a:cubicBezTo>
                    <a:pt x="255116" y="523671"/>
                    <a:pt x="241867" y="449069"/>
                    <a:pt x="251356" y="374393"/>
                  </a:cubicBezTo>
                  <a:lnTo>
                    <a:pt x="394267" y="402144"/>
                  </a:lnTo>
                  <a:cubicBezTo>
                    <a:pt x="368335" y="509537"/>
                    <a:pt x="319469" y="565114"/>
                    <a:pt x="289726" y="590063"/>
                  </a:cubicBezTo>
                  <a:close/>
                  <a:moveTo>
                    <a:pt x="522652" y="776409"/>
                  </a:moveTo>
                  <a:cubicBezTo>
                    <a:pt x="438488" y="754262"/>
                    <a:pt x="365803" y="703921"/>
                    <a:pt x="315462" y="632244"/>
                  </a:cubicBezTo>
                  <a:cubicBezTo>
                    <a:pt x="351718" y="603435"/>
                    <a:pt x="412334" y="538223"/>
                    <a:pt x="442470" y="411485"/>
                  </a:cubicBezTo>
                  <a:lnTo>
                    <a:pt x="588012" y="439753"/>
                  </a:lnTo>
                  <a:lnTo>
                    <a:pt x="522652" y="776409"/>
                  </a:lnTo>
                  <a:close/>
                  <a:moveTo>
                    <a:pt x="570904" y="785725"/>
                  </a:moveTo>
                  <a:lnTo>
                    <a:pt x="636264" y="449118"/>
                  </a:lnTo>
                  <a:lnTo>
                    <a:pt x="781806" y="477386"/>
                  </a:lnTo>
                  <a:cubicBezTo>
                    <a:pt x="777209" y="507866"/>
                    <a:pt x="775317" y="535888"/>
                    <a:pt x="775661" y="561280"/>
                  </a:cubicBezTo>
                  <a:cubicBezTo>
                    <a:pt x="748180" y="563516"/>
                    <a:pt x="719813" y="565384"/>
                    <a:pt x="689678" y="566491"/>
                  </a:cubicBezTo>
                  <a:lnTo>
                    <a:pt x="691472" y="615603"/>
                  </a:lnTo>
                  <a:cubicBezTo>
                    <a:pt x="720576" y="614546"/>
                    <a:pt x="749900" y="612751"/>
                    <a:pt x="779077" y="610293"/>
                  </a:cubicBezTo>
                  <a:cubicBezTo>
                    <a:pt x="786304" y="665821"/>
                    <a:pt x="803191" y="705273"/>
                    <a:pt x="816882" y="729460"/>
                  </a:cubicBezTo>
                  <a:cubicBezTo>
                    <a:pt x="746066" y="775303"/>
                    <a:pt x="659689" y="796910"/>
                    <a:pt x="570904" y="785725"/>
                  </a:cubicBezTo>
                  <a:close/>
                  <a:moveTo>
                    <a:pt x="856506" y="699914"/>
                  </a:moveTo>
                  <a:cubicBezTo>
                    <a:pt x="846084" y="680250"/>
                    <a:pt x="833696" y="649008"/>
                    <a:pt x="827895" y="605525"/>
                  </a:cubicBezTo>
                  <a:cubicBezTo>
                    <a:pt x="868084" y="601026"/>
                    <a:pt x="907438" y="595152"/>
                    <a:pt x="944923" y="587950"/>
                  </a:cubicBezTo>
                  <a:cubicBezTo>
                    <a:pt x="922776" y="631236"/>
                    <a:pt x="892566" y="669066"/>
                    <a:pt x="856506" y="699914"/>
                  </a:cubicBezTo>
                  <a:close/>
                  <a:moveTo>
                    <a:pt x="982286" y="466251"/>
                  </a:moveTo>
                  <a:lnTo>
                    <a:pt x="941064" y="458237"/>
                  </a:lnTo>
                  <a:lnTo>
                    <a:pt x="931699" y="506489"/>
                  </a:lnTo>
                  <a:lnTo>
                    <a:pt x="972871" y="514478"/>
                  </a:lnTo>
                  <a:cubicBezTo>
                    <a:pt x="971175" y="520894"/>
                    <a:pt x="969479" y="527284"/>
                    <a:pt x="967463" y="533528"/>
                  </a:cubicBezTo>
                  <a:cubicBezTo>
                    <a:pt x="925750" y="542819"/>
                    <a:pt x="878113" y="550710"/>
                    <a:pt x="824699" y="556609"/>
                  </a:cubicBezTo>
                  <a:cubicBezTo>
                    <a:pt x="824625" y="535445"/>
                    <a:pt x="826272" y="512118"/>
                    <a:pt x="830033" y="486751"/>
                  </a:cubicBezTo>
                  <a:lnTo>
                    <a:pt x="886298" y="497665"/>
                  </a:lnTo>
                  <a:lnTo>
                    <a:pt x="895663" y="449413"/>
                  </a:lnTo>
                  <a:lnTo>
                    <a:pt x="839398" y="438499"/>
                  </a:lnTo>
                  <a:cubicBezTo>
                    <a:pt x="865331" y="331131"/>
                    <a:pt x="914173" y="275579"/>
                    <a:pt x="943940" y="250580"/>
                  </a:cubicBezTo>
                  <a:cubicBezTo>
                    <a:pt x="978549" y="316948"/>
                    <a:pt x="991774" y="391550"/>
                    <a:pt x="982286" y="466251"/>
                  </a:cubicBezTo>
                  <a:close/>
                </a:path>
              </a:pathLst>
            </a:custGeom>
            <a:solidFill>
              <a:prstClr val="black"/>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9" name="PA-任意多边形: 形状 641"/>
            <p:cNvSpPr/>
            <p:nvPr>
              <p:custDataLst>
                <p:tags r:id="rId25"/>
              </p:custDataLst>
            </p:nvPr>
          </p:nvSpPr>
          <p:spPr>
            <a:xfrm>
              <a:off x="17958521" y="373792"/>
              <a:ext cx="61452" cy="64524"/>
            </a:xfrm>
            <a:custGeom>
              <a:avLst/>
              <a:gdLst>
                <a:gd name="connsiteX0" fmla="*/ 310002 w 333375"/>
                <a:gd name="connsiteY0" fmla="*/ 310002 w 333375"/>
                <a:gd name="connsiteX1" fmla="*/ 310002 w 333375"/>
                <a:gd name="connsiteY1" fmla="*/ 310002 w 333375"/>
                <a:gd name="connsiteX2" fmla="*/ 310002 w 333375"/>
                <a:gd name="connsiteY2" fmla="*/ 310002 w 333375"/>
                <a:gd name="connsiteX3" fmla="*/ 310002 w 333375"/>
                <a:gd name="connsiteY3" fmla="*/ 310002 w 333375"/>
                <a:gd name="connsiteX4" fmla="*/ 310002 w 333375"/>
                <a:gd name="connsiteY4" fmla="*/ 310002 w 33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51" h="64524">
                  <a:moveTo>
                    <a:pt x="60954" y="18331"/>
                  </a:moveTo>
                  <a:cubicBezTo>
                    <a:pt x="47607" y="12751"/>
                    <a:pt x="33055" y="7368"/>
                    <a:pt x="17716" y="2304"/>
                  </a:cubicBezTo>
                  <a:lnTo>
                    <a:pt x="2304" y="48983"/>
                  </a:lnTo>
                  <a:cubicBezTo>
                    <a:pt x="16463" y="53653"/>
                    <a:pt x="29835" y="58619"/>
                    <a:pt x="42027" y="63707"/>
                  </a:cubicBezTo>
                  <a:lnTo>
                    <a:pt x="60954" y="18331"/>
                  </a:lnTo>
                  <a:close/>
                </a:path>
              </a:pathLst>
            </a:custGeom>
            <a:solidFill>
              <a:schemeClr val="accent1">
                <a:lumMod val="60000"/>
                <a:lumOff val="40000"/>
              </a:schemeClr>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7" name="icon"/>
          <p:cNvGrpSpPr/>
          <p:nvPr>
            <p:custDataLst>
              <p:tags r:id="rId26"/>
            </p:custDataLst>
          </p:nvPr>
        </p:nvGrpSpPr>
        <p:grpSpPr>
          <a:xfrm rot="0">
            <a:off x="4648712" y="3960794"/>
            <a:ext cx="576071" cy="724734"/>
            <a:chOff x="16841238" y="25810009"/>
            <a:chExt cx="1366849" cy="1526811"/>
          </a:xfrm>
          <a:solidFill>
            <a:schemeClr val="accent1"/>
          </a:solidFill>
        </p:grpSpPr>
        <p:sp>
          <p:nvSpPr>
            <p:cNvPr id="6" name="PA-任意多边形: 形状 1322"/>
            <p:cNvSpPr/>
            <p:nvPr>
              <p:custDataLst>
                <p:tags r:id="rId27"/>
              </p:custDataLst>
            </p:nvPr>
          </p:nvSpPr>
          <p:spPr>
            <a:xfrm>
              <a:off x="16841238" y="26116158"/>
              <a:ext cx="1366849" cy="1220662"/>
            </a:xfrm>
            <a:custGeom>
              <a:avLst/>
              <a:gdLst>
                <a:gd name="connsiteX0" fmla="*/ 1043867 w 1366848"/>
                <a:gd name="connsiteY0" fmla="*/ 174511 h 1220661"/>
                <a:gd name="connsiteX1" fmla="*/ 978543 w 1366848"/>
                <a:gd name="connsiteY1" fmla="*/ 174511 h 1220661"/>
                <a:gd name="connsiteX2" fmla="*/ 978543 w 1366848"/>
                <a:gd name="connsiteY2" fmla="*/ 26632 h 1220661"/>
                <a:gd name="connsiteX3" fmla="*/ 958987 w 1366848"/>
                <a:gd name="connsiteY3" fmla="*/ 2741 h 1220661"/>
                <a:gd name="connsiteX4" fmla="*/ 23905 w 1366848"/>
                <a:gd name="connsiteY4" fmla="*/ 2741 h 1220661"/>
                <a:gd name="connsiteX5" fmla="*/ 2741 w 1366848"/>
                <a:gd name="connsiteY5" fmla="*/ 26632 h 1220661"/>
                <a:gd name="connsiteX6" fmla="*/ 2741 w 1366848"/>
                <a:gd name="connsiteY6" fmla="*/ 1157498 h 1220661"/>
                <a:gd name="connsiteX7" fmla="*/ 75856 w 1366848"/>
                <a:gd name="connsiteY7" fmla="*/ 1219748 h 1220661"/>
                <a:gd name="connsiteX8" fmla="*/ 907050 w 1366848"/>
                <a:gd name="connsiteY8" fmla="*/ 1219748 h 1220661"/>
                <a:gd name="connsiteX9" fmla="*/ 978536 w 1366848"/>
                <a:gd name="connsiteY9" fmla="*/ 1157498 h 1220661"/>
                <a:gd name="connsiteX10" fmla="*/ 978536 w 1366848"/>
                <a:gd name="connsiteY10" fmla="*/ 952957 h 1220661"/>
                <a:gd name="connsiteX11" fmla="*/ 1036031 w 1366848"/>
                <a:gd name="connsiteY11" fmla="*/ 952957 h 1220661"/>
                <a:gd name="connsiteX12" fmla="*/ 1365932 w 1366848"/>
                <a:gd name="connsiteY12" fmla="*/ 630603 h 1220661"/>
                <a:gd name="connsiteX13" fmla="*/ 1365932 w 1366848"/>
                <a:gd name="connsiteY13" fmla="*/ 519271 h 1220661"/>
                <a:gd name="connsiteX14" fmla="*/ 1043867 w 1366848"/>
                <a:gd name="connsiteY14" fmla="*/ 174511 h 1220661"/>
                <a:gd name="connsiteX15" fmla="*/ 1318425 w 1366848"/>
                <a:gd name="connsiteY15" fmla="*/ 630603 h 1220661"/>
                <a:gd name="connsiteX16" fmla="*/ 1036035 w 1366848"/>
                <a:gd name="connsiteY16" fmla="*/ 898137 h 1220661"/>
                <a:gd name="connsiteX17" fmla="*/ 958983 w 1366848"/>
                <a:gd name="connsiteY17" fmla="*/ 898137 h 1220661"/>
                <a:gd name="connsiteX18" fmla="*/ 931029 w 1366848"/>
                <a:gd name="connsiteY18" fmla="*/ 947098 h 1220661"/>
                <a:gd name="connsiteX19" fmla="*/ 931029 w 1366848"/>
                <a:gd name="connsiteY19" fmla="*/ 1157498 h 1220661"/>
                <a:gd name="connsiteX20" fmla="*/ 907054 w 1366848"/>
                <a:gd name="connsiteY20" fmla="*/ 1172238 h 1220661"/>
                <a:gd name="connsiteX21" fmla="*/ 75860 w 1366848"/>
                <a:gd name="connsiteY21" fmla="*/ 1172238 h 1220661"/>
                <a:gd name="connsiteX22" fmla="*/ 53910 w 1366848"/>
                <a:gd name="connsiteY22" fmla="*/ 1157498 h 1220661"/>
                <a:gd name="connsiteX23" fmla="*/ 53910 w 1366848"/>
                <a:gd name="connsiteY23" fmla="*/ 53906 h 1220661"/>
                <a:gd name="connsiteX24" fmla="*/ 931032 w 1366848"/>
                <a:gd name="connsiteY24" fmla="*/ 53906 h 1220661"/>
                <a:gd name="connsiteX25" fmla="*/ 931032 w 1366848"/>
                <a:gd name="connsiteY25" fmla="*/ 210725 h 1220661"/>
                <a:gd name="connsiteX26" fmla="*/ 958987 w 1366848"/>
                <a:gd name="connsiteY26" fmla="*/ 222022 h 1220661"/>
                <a:gd name="connsiteX27" fmla="*/ 1043867 w 1366848"/>
                <a:gd name="connsiteY27" fmla="*/ 222022 h 1220661"/>
                <a:gd name="connsiteX28" fmla="*/ 1318428 w 1366848"/>
                <a:gd name="connsiteY28" fmla="*/ 519271 h 1220661"/>
                <a:gd name="connsiteX29" fmla="*/ 1318428 w 1366848"/>
                <a:gd name="connsiteY29" fmla="*/ 630603 h 122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66848" h="1220661">
                  <a:moveTo>
                    <a:pt x="1043867" y="174511"/>
                  </a:moveTo>
                  <a:lnTo>
                    <a:pt x="978543" y="174511"/>
                  </a:lnTo>
                  <a:lnTo>
                    <a:pt x="978543" y="26632"/>
                  </a:lnTo>
                  <a:cubicBezTo>
                    <a:pt x="978543" y="13204"/>
                    <a:pt x="972414" y="2741"/>
                    <a:pt x="958987" y="2741"/>
                  </a:cubicBezTo>
                  <a:lnTo>
                    <a:pt x="23905" y="2741"/>
                  </a:lnTo>
                  <a:cubicBezTo>
                    <a:pt x="10489" y="2741"/>
                    <a:pt x="2741" y="13204"/>
                    <a:pt x="2741" y="26632"/>
                  </a:cubicBezTo>
                  <a:lnTo>
                    <a:pt x="2741" y="1157498"/>
                  </a:lnTo>
                  <a:cubicBezTo>
                    <a:pt x="2741" y="1199892"/>
                    <a:pt x="33820" y="1219748"/>
                    <a:pt x="75856" y="1219748"/>
                  </a:cubicBezTo>
                  <a:lnTo>
                    <a:pt x="907050" y="1219748"/>
                  </a:lnTo>
                  <a:cubicBezTo>
                    <a:pt x="949087" y="1219748"/>
                    <a:pt x="978536" y="1199892"/>
                    <a:pt x="978536" y="1157498"/>
                  </a:cubicBezTo>
                  <a:lnTo>
                    <a:pt x="978536" y="952957"/>
                  </a:lnTo>
                  <a:lnTo>
                    <a:pt x="1036031" y="952957"/>
                  </a:lnTo>
                  <a:cubicBezTo>
                    <a:pt x="1221784" y="952957"/>
                    <a:pt x="1365932" y="818516"/>
                    <a:pt x="1365932" y="630603"/>
                  </a:cubicBezTo>
                  <a:lnTo>
                    <a:pt x="1365932" y="519271"/>
                  </a:lnTo>
                  <a:cubicBezTo>
                    <a:pt x="1365935" y="335748"/>
                    <a:pt x="1225300" y="174511"/>
                    <a:pt x="1043867" y="174511"/>
                  </a:cubicBezTo>
                  <a:close/>
                  <a:moveTo>
                    <a:pt x="1318425" y="630603"/>
                  </a:moveTo>
                  <a:cubicBezTo>
                    <a:pt x="1318425" y="791734"/>
                    <a:pt x="1195006" y="898137"/>
                    <a:pt x="1036035" y="898137"/>
                  </a:cubicBezTo>
                  <a:lnTo>
                    <a:pt x="958983" y="898137"/>
                  </a:lnTo>
                  <a:cubicBezTo>
                    <a:pt x="945556" y="898137"/>
                    <a:pt x="931029" y="933667"/>
                    <a:pt x="931029" y="947098"/>
                  </a:cubicBezTo>
                  <a:lnTo>
                    <a:pt x="931029" y="1157498"/>
                  </a:lnTo>
                  <a:cubicBezTo>
                    <a:pt x="931029" y="1173107"/>
                    <a:pt x="922283" y="1172238"/>
                    <a:pt x="907054" y="1172238"/>
                  </a:cubicBezTo>
                  <a:lnTo>
                    <a:pt x="75860" y="1172238"/>
                  </a:lnTo>
                  <a:cubicBezTo>
                    <a:pt x="60605" y="1172238"/>
                    <a:pt x="53910" y="1173111"/>
                    <a:pt x="53910" y="1157498"/>
                  </a:cubicBezTo>
                  <a:lnTo>
                    <a:pt x="53910" y="53906"/>
                  </a:lnTo>
                  <a:lnTo>
                    <a:pt x="931032" y="53906"/>
                  </a:lnTo>
                  <a:lnTo>
                    <a:pt x="931032" y="210725"/>
                  </a:lnTo>
                  <a:cubicBezTo>
                    <a:pt x="931032" y="224152"/>
                    <a:pt x="945560" y="222022"/>
                    <a:pt x="958987" y="222022"/>
                  </a:cubicBezTo>
                  <a:lnTo>
                    <a:pt x="1043867" y="222022"/>
                  </a:lnTo>
                  <a:cubicBezTo>
                    <a:pt x="1198518" y="222022"/>
                    <a:pt x="1318428" y="362529"/>
                    <a:pt x="1318428" y="519271"/>
                  </a:cubicBezTo>
                  <a:lnTo>
                    <a:pt x="1318428" y="630603"/>
                  </a:lnTo>
                  <a:close/>
                </a:path>
              </a:pathLst>
            </a:custGeom>
            <a:solidFill>
              <a:prstClr val="black"/>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PA-任意多边形: 形状 1323"/>
            <p:cNvSpPr/>
            <p:nvPr>
              <p:custDataLst>
                <p:tags r:id="rId28"/>
              </p:custDataLst>
            </p:nvPr>
          </p:nvSpPr>
          <p:spPr>
            <a:xfrm>
              <a:off x="17791454" y="26412186"/>
              <a:ext cx="296029" cy="533583"/>
            </a:xfrm>
            <a:custGeom>
              <a:avLst/>
              <a:gdLst>
                <a:gd name="connsiteX0" fmla="*/ 85819 w 296028"/>
                <a:gd name="connsiteY0" fmla="*/ 2741 h 533582"/>
                <a:gd name="connsiteX1" fmla="*/ 21932 w 296028"/>
                <a:gd name="connsiteY1" fmla="*/ 2741 h 533582"/>
                <a:gd name="connsiteX2" fmla="*/ 2741 w 296028"/>
                <a:gd name="connsiteY2" fmla="*/ 41426 h 533582"/>
                <a:gd name="connsiteX3" fmla="*/ 2741 w 296028"/>
                <a:gd name="connsiteY3" fmla="*/ 511907 h 533582"/>
                <a:gd name="connsiteX4" fmla="*/ 21932 w 296028"/>
                <a:gd name="connsiteY4" fmla="*/ 532669 h 533582"/>
                <a:gd name="connsiteX5" fmla="*/ 85819 w 296028"/>
                <a:gd name="connsiteY5" fmla="*/ 532669 h 533582"/>
                <a:gd name="connsiteX6" fmla="*/ 295115 w 296028"/>
                <a:gd name="connsiteY6" fmla="*/ 330094 h 533582"/>
                <a:gd name="connsiteX7" fmla="*/ 295115 w 296028"/>
                <a:gd name="connsiteY7" fmla="*/ 223242 h 533582"/>
                <a:gd name="connsiteX8" fmla="*/ 85819 w 296028"/>
                <a:gd name="connsiteY8" fmla="*/ 2741 h 533582"/>
                <a:gd name="connsiteX9" fmla="*/ 247604 w 296028"/>
                <a:gd name="connsiteY9" fmla="*/ 330090 h 533582"/>
                <a:gd name="connsiteX10" fmla="*/ 85819 w 296028"/>
                <a:gd name="connsiteY10" fmla="*/ 488809 h 533582"/>
                <a:gd name="connsiteX11" fmla="*/ 50252 w 296028"/>
                <a:gd name="connsiteY11" fmla="*/ 488809 h 533582"/>
                <a:gd name="connsiteX12" fmla="*/ 50252 w 296028"/>
                <a:gd name="connsiteY12" fmla="*/ 46593 h 533582"/>
                <a:gd name="connsiteX13" fmla="*/ 85819 w 296028"/>
                <a:gd name="connsiteY13" fmla="*/ 46593 h 533582"/>
                <a:gd name="connsiteX14" fmla="*/ 247604 w 296028"/>
                <a:gd name="connsiteY14" fmla="*/ 223239 h 533582"/>
                <a:gd name="connsiteX15" fmla="*/ 247604 w 296028"/>
                <a:gd name="connsiteY15" fmla="*/ 330090 h 53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6028" h="533582">
                  <a:moveTo>
                    <a:pt x="85819" y="2741"/>
                  </a:moveTo>
                  <a:lnTo>
                    <a:pt x="21932" y="2741"/>
                  </a:lnTo>
                  <a:cubicBezTo>
                    <a:pt x="8504" y="2741"/>
                    <a:pt x="2741" y="27998"/>
                    <a:pt x="2741" y="41426"/>
                  </a:cubicBezTo>
                  <a:lnTo>
                    <a:pt x="2741" y="511907"/>
                  </a:lnTo>
                  <a:cubicBezTo>
                    <a:pt x="2741" y="525334"/>
                    <a:pt x="8504" y="532669"/>
                    <a:pt x="21932" y="532669"/>
                  </a:cubicBezTo>
                  <a:lnTo>
                    <a:pt x="85819" y="532669"/>
                  </a:lnTo>
                  <a:cubicBezTo>
                    <a:pt x="198222" y="532669"/>
                    <a:pt x="295115" y="443751"/>
                    <a:pt x="295115" y="330094"/>
                  </a:cubicBezTo>
                  <a:lnTo>
                    <a:pt x="295115" y="223242"/>
                  </a:lnTo>
                  <a:cubicBezTo>
                    <a:pt x="295115" y="109582"/>
                    <a:pt x="198222" y="2741"/>
                    <a:pt x="85819" y="2741"/>
                  </a:cubicBezTo>
                  <a:close/>
                  <a:moveTo>
                    <a:pt x="247604" y="330090"/>
                  </a:moveTo>
                  <a:cubicBezTo>
                    <a:pt x="247604" y="416940"/>
                    <a:pt x="171437" y="488809"/>
                    <a:pt x="85819" y="488809"/>
                  </a:cubicBezTo>
                  <a:lnTo>
                    <a:pt x="50252" y="488809"/>
                  </a:lnTo>
                  <a:lnTo>
                    <a:pt x="50252" y="46593"/>
                  </a:lnTo>
                  <a:lnTo>
                    <a:pt x="85819" y="46593"/>
                  </a:lnTo>
                  <a:cubicBezTo>
                    <a:pt x="171437" y="46593"/>
                    <a:pt x="247604" y="136385"/>
                    <a:pt x="247604" y="223239"/>
                  </a:cubicBezTo>
                  <a:lnTo>
                    <a:pt x="247604" y="330090"/>
                  </a:lnTo>
                  <a:close/>
                </a:path>
              </a:pathLst>
            </a:custGeom>
            <a:solidFill>
              <a:schemeClr val="accent1">
                <a:lumMod val="60000"/>
                <a:lumOff val="40000"/>
              </a:schemeClr>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 name="PA-任意多边形: 形状 1324"/>
            <p:cNvSpPr/>
            <p:nvPr>
              <p:custDataLst>
                <p:tags r:id="rId29"/>
              </p:custDataLst>
            </p:nvPr>
          </p:nvSpPr>
          <p:spPr>
            <a:xfrm>
              <a:off x="17073262" y="26509185"/>
              <a:ext cx="511655" cy="464144"/>
            </a:xfrm>
            <a:custGeom>
              <a:avLst/>
              <a:gdLst>
                <a:gd name="connsiteX0" fmla="*/ 386577 w 511654"/>
                <a:gd name="connsiteY0" fmla="*/ 2741 h 464143"/>
                <a:gd name="connsiteX1" fmla="*/ 256789 w 511654"/>
                <a:gd name="connsiteY1" fmla="*/ 58226 h 464143"/>
                <a:gd name="connsiteX2" fmla="*/ 126997 w 511654"/>
                <a:gd name="connsiteY2" fmla="*/ 2741 h 464143"/>
                <a:gd name="connsiteX3" fmla="*/ 50004 w 511654"/>
                <a:gd name="connsiteY3" fmla="*/ 34551 h 464143"/>
                <a:gd name="connsiteX4" fmla="*/ 47690 w 511654"/>
                <a:gd name="connsiteY4" fmla="*/ 261657 h 464143"/>
                <a:gd name="connsiteX5" fmla="*/ 239283 w 511654"/>
                <a:gd name="connsiteY5" fmla="*/ 457829 h 464143"/>
                <a:gd name="connsiteX6" fmla="*/ 256661 w 511654"/>
                <a:gd name="connsiteY6" fmla="*/ 464904 h 464143"/>
                <a:gd name="connsiteX7" fmla="*/ 256672 w 511654"/>
                <a:gd name="connsiteY7" fmla="*/ 464904 h 464143"/>
                <a:gd name="connsiteX8" fmla="*/ 274050 w 511654"/>
                <a:gd name="connsiteY8" fmla="*/ 457829 h 464143"/>
                <a:gd name="connsiteX9" fmla="*/ 466056 w 511654"/>
                <a:gd name="connsiteY9" fmla="*/ 261361 h 464143"/>
                <a:gd name="connsiteX10" fmla="*/ 463567 w 511654"/>
                <a:gd name="connsiteY10" fmla="*/ 34486 h 464143"/>
                <a:gd name="connsiteX11" fmla="*/ 386577 w 511654"/>
                <a:gd name="connsiteY11" fmla="*/ 2741 h 464143"/>
                <a:gd name="connsiteX12" fmla="*/ 430989 w 511654"/>
                <a:gd name="connsiteY12" fmla="*/ 227851 h 464143"/>
                <a:gd name="connsiteX13" fmla="*/ 256683 w 511654"/>
                <a:gd name="connsiteY13" fmla="*/ 406345 h 464143"/>
                <a:gd name="connsiteX14" fmla="*/ 82768 w 511654"/>
                <a:gd name="connsiteY14" fmla="*/ 228041 h 464143"/>
                <a:gd name="connsiteX15" fmla="*/ 84570 w 511654"/>
                <a:gd name="connsiteY15" fmla="*/ 68715 h 464143"/>
                <a:gd name="connsiteX16" fmla="*/ 127000 w 511654"/>
                <a:gd name="connsiteY16" fmla="*/ 51326 h 464143"/>
                <a:gd name="connsiteX17" fmla="*/ 240113 w 511654"/>
                <a:gd name="connsiteY17" fmla="*/ 108262 h 464143"/>
                <a:gd name="connsiteX18" fmla="*/ 273469 w 511654"/>
                <a:gd name="connsiteY18" fmla="*/ 108262 h 464143"/>
                <a:gd name="connsiteX19" fmla="*/ 386581 w 511654"/>
                <a:gd name="connsiteY19" fmla="*/ 51326 h 464143"/>
                <a:gd name="connsiteX20" fmla="*/ 428997 w 511654"/>
                <a:gd name="connsiteY20" fmla="*/ 68690 h 464143"/>
                <a:gd name="connsiteX21" fmla="*/ 430989 w 511654"/>
                <a:gd name="connsiteY21" fmla="*/ 227851 h 46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1654" h="464143">
                  <a:moveTo>
                    <a:pt x="386577" y="2741"/>
                  </a:moveTo>
                  <a:cubicBezTo>
                    <a:pt x="346723" y="2741"/>
                    <a:pt x="299384" y="23189"/>
                    <a:pt x="256789" y="58226"/>
                  </a:cubicBezTo>
                  <a:cubicBezTo>
                    <a:pt x="214190" y="23189"/>
                    <a:pt x="166851" y="2741"/>
                    <a:pt x="126997" y="2741"/>
                  </a:cubicBezTo>
                  <a:cubicBezTo>
                    <a:pt x="97186" y="2741"/>
                    <a:pt x="70569" y="13749"/>
                    <a:pt x="50004" y="34551"/>
                  </a:cubicBezTo>
                  <a:cubicBezTo>
                    <a:pt x="-12045" y="97393"/>
                    <a:pt x="-13186" y="197009"/>
                    <a:pt x="47690" y="261657"/>
                  </a:cubicBezTo>
                  <a:lnTo>
                    <a:pt x="239283" y="457829"/>
                  </a:lnTo>
                  <a:cubicBezTo>
                    <a:pt x="243848" y="462529"/>
                    <a:pt x="250123" y="464904"/>
                    <a:pt x="256661" y="464904"/>
                  </a:cubicBezTo>
                  <a:lnTo>
                    <a:pt x="256672" y="464904"/>
                  </a:lnTo>
                  <a:cubicBezTo>
                    <a:pt x="263218" y="464904"/>
                    <a:pt x="269482" y="462525"/>
                    <a:pt x="274050" y="457829"/>
                  </a:cubicBezTo>
                  <a:lnTo>
                    <a:pt x="466056" y="261361"/>
                  </a:lnTo>
                  <a:cubicBezTo>
                    <a:pt x="526789" y="197049"/>
                    <a:pt x="525696" y="97423"/>
                    <a:pt x="463567" y="34486"/>
                  </a:cubicBezTo>
                  <a:cubicBezTo>
                    <a:pt x="443017" y="13683"/>
                    <a:pt x="416385" y="2741"/>
                    <a:pt x="386577" y="2741"/>
                  </a:cubicBezTo>
                  <a:close/>
                  <a:moveTo>
                    <a:pt x="430989" y="227851"/>
                  </a:moveTo>
                  <a:lnTo>
                    <a:pt x="256683" y="406345"/>
                  </a:lnTo>
                  <a:lnTo>
                    <a:pt x="82768" y="228041"/>
                  </a:lnTo>
                  <a:cubicBezTo>
                    <a:pt x="40907" y="183582"/>
                    <a:pt x="41715" y="112104"/>
                    <a:pt x="84570" y="68715"/>
                  </a:cubicBezTo>
                  <a:cubicBezTo>
                    <a:pt x="96122" y="57017"/>
                    <a:pt x="110003" y="51326"/>
                    <a:pt x="127000" y="51326"/>
                  </a:cubicBezTo>
                  <a:cubicBezTo>
                    <a:pt x="159560" y="51326"/>
                    <a:pt x="202904" y="73126"/>
                    <a:pt x="240113" y="108262"/>
                  </a:cubicBezTo>
                  <a:cubicBezTo>
                    <a:pt x="249483" y="117089"/>
                    <a:pt x="264098" y="117089"/>
                    <a:pt x="273469" y="108262"/>
                  </a:cubicBezTo>
                  <a:cubicBezTo>
                    <a:pt x="310677" y="73126"/>
                    <a:pt x="354022" y="51326"/>
                    <a:pt x="386581" y="51326"/>
                  </a:cubicBezTo>
                  <a:cubicBezTo>
                    <a:pt x="403579" y="51326"/>
                    <a:pt x="417456" y="57017"/>
                    <a:pt x="428997" y="68690"/>
                  </a:cubicBezTo>
                  <a:cubicBezTo>
                    <a:pt x="471911" y="112173"/>
                    <a:pt x="472671" y="183699"/>
                    <a:pt x="430989" y="227851"/>
                  </a:cubicBezTo>
                  <a:close/>
                </a:path>
              </a:pathLst>
            </a:custGeom>
            <a:solidFill>
              <a:schemeClr val="accent1">
                <a:lumMod val="60000"/>
                <a:lumOff val="40000"/>
              </a:schemeClr>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 name="PA-任意多边形: 形状 1325"/>
            <p:cNvSpPr/>
            <p:nvPr>
              <p:custDataLst>
                <p:tags r:id="rId30"/>
              </p:custDataLst>
            </p:nvPr>
          </p:nvSpPr>
          <p:spPr>
            <a:xfrm>
              <a:off x="17184778" y="25882887"/>
              <a:ext cx="54820" cy="197353"/>
            </a:xfrm>
            <a:custGeom>
              <a:avLst/>
              <a:gdLst>
                <a:gd name="connsiteX0" fmla="*/ 28324 w 54820"/>
                <a:gd name="connsiteY0" fmla="*/ 197082 h 197352"/>
                <a:gd name="connsiteX1" fmla="*/ 53906 w 54820"/>
                <a:gd name="connsiteY1" fmla="*/ 172789 h 197352"/>
                <a:gd name="connsiteX2" fmla="*/ 53906 w 54820"/>
                <a:gd name="connsiteY2" fmla="*/ 27034 h 197352"/>
                <a:gd name="connsiteX3" fmla="*/ 28324 w 54820"/>
                <a:gd name="connsiteY3" fmla="*/ 2741 h 197352"/>
                <a:gd name="connsiteX4" fmla="*/ 2741 w 54820"/>
                <a:gd name="connsiteY4" fmla="*/ 27034 h 197352"/>
                <a:gd name="connsiteX5" fmla="*/ 2741 w 54820"/>
                <a:gd name="connsiteY5" fmla="*/ 172789 h 197352"/>
                <a:gd name="connsiteX6" fmla="*/ 28324 w 54820"/>
                <a:gd name="connsiteY6" fmla="*/ 197082 h 19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20" h="197352">
                  <a:moveTo>
                    <a:pt x="28324" y="197082"/>
                  </a:moveTo>
                  <a:cubicBezTo>
                    <a:pt x="41736" y="197082"/>
                    <a:pt x="53906" y="186217"/>
                    <a:pt x="53906" y="172789"/>
                  </a:cubicBezTo>
                  <a:lnTo>
                    <a:pt x="53906" y="27034"/>
                  </a:lnTo>
                  <a:cubicBezTo>
                    <a:pt x="53906" y="13606"/>
                    <a:pt x="41736" y="2741"/>
                    <a:pt x="28324" y="2741"/>
                  </a:cubicBezTo>
                  <a:cubicBezTo>
                    <a:pt x="14907" y="2741"/>
                    <a:pt x="2741" y="13606"/>
                    <a:pt x="2741" y="27034"/>
                  </a:cubicBezTo>
                  <a:lnTo>
                    <a:pt x="2741" y="172789"/>
                  </a:lnTo>
                  <a:cubicBezTo>
                    <a:pt x="2741" y="186217"/>
                    <a:pt x="14911" y="197082"/>
                    <a:pt x="28324" y="197082"/>
                  </a:cubicBezTo>
                  <a:close/>
                </a:path>
              </a:pathLst>
            </a:custGeom>
            <a:solidFill>
              <a:prstClr val="black"/>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PA-任意多边形: 形状 1326"/>
            <p:cNvSpPr/>
            <p:nvPr>
              <p:custDataLst>
                <p:tags r:id="rId31"/>
              </p:custDataLst>
            </p:nvPr>
          </p:nvSpPr>
          <p:spPr>
            <a:xfrm>
              <a:off x="17327310" y="25810009"/>
              <a:ext cx="58475" cy="197353"/>
            </a:xfrm>
            <a:custGeom>
              <a:avLst/>
              <a:gdLst>
                <a:gd name="connsiteX0" fmla="*/ 30151 w 58474"/>
                <a:gd name="connsiteY0" fmla="*/ 197082 h 197352"/>
                <a:gd name="connsiteX1" fmla="*/ 57561 w 58474"/>
                <a:gd name="connsiteY1" fmla="*/ 172789 h 197352"/>
                <a:gd name="connsiteX2" fmla="*/ 57561 w 58474"/>
                <a:gd name="connsiteY2" fmla="*/ 27034 h 197352"/>
                <a:gd name="connsiteX3" fmla="*/ 30151 w 58474"/>
                <a:gd name="connsiteY3" fmla="*/ 2741 h 197352"/>
                <a:gd name="connsiteX4" fmla="*/ 2741 w 58474"/>
                <a:gd name="connsiteY4" fmla="*/ 27034 h 197352"/>
                <a:gd name="connsiteX5" fmla="*/ 2741 w 58474"/>
                <a:gd name="connsiteY5" fmla="*/ 172789 h 197352"/>
                <a:gd name="connsiteX6" fmla="*/ 30151 w 58474"/>
                <a:gd name="connsiteY6" fmla="*/ 197082 h 19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74" h="197352">
                  <a:moveTo>
                    <a:pt x="30151" y="197082"/>
                  </a:moveTo>
                  <a:cubicBezTo>
                    <a:pt x="43564" y="197082"/>
                    <a:pt x="57561" y="186217"/>
                    <a:pt x="57561" y="172789"/>
                  </a:cubicBezTo>
                  <a:lnTo>
                    <a:pt x="57561" y="27034"/>
                  </a:lnTo>
                  <a:cubicBezTo>
                    <a:pt x="57561" y="13606"/>
                    <a:pt x="43564" y="2741"/>
                    <a:pt x="30151" y="2741"/>
                  </a:cubicBezTo>
                  <a:cubicBezTo>
                    <a:pt x="16735" y="2741"/>
                    <a:pt x="2741" y="13606"/>
                    <a:pt x="2741" y="27034"/>
                  </a:cubicBezTo>
                  <a:lnTo>
                    <a:pt x="2741" y="172789"/>
                  </a:lnTo>
                  <a:cubicBezTo>
                    <a:pt x="2741" y="186217"/>
                    <a:pt x="16738" y="197082"/>
                    <a:pt x="30151" y="197082"/>
                  </a:cubicBezTo>
                  <a:close/>
                </a:path>
              </a:pathLst>
            </a:custGeom>
            <a:solidFill>
              <a:prstClr val="black"/>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 name="PA-任意多边形: 形状 1327"/>
            <p:cNvSpPr/>
            <p:nvPr>
              <p:custDataLst>
                <p:tags r:id="rId32"/>
              </p:custDataLst>
            </p:nvPr>
          </p:nvSpPr>
          <p:spPr>
            <a:xfrm>
              <a:off x="17473497" y="25858594"/>
              <a:ext cx="54820" cy="197353"/>
            </a:xfrm>
            <a:custGeom>
              <a:avLst/>
              <a:gdLst>
                <a:gd name="connsiteX0" fmla="*/ 28324 w 54820"/>
                <a:gd name="connsiteY0" fmla="*/ 197082 h 197352"/>
                <a:gd name="connsiteX1" fmla="*/ 53906 w 54820"/>
                <a:gd name="connsiteY1" fmla="*/ 172789 h 197352"/>
                <a:gd name="connsiteX2" fmla="*/ 53906 w 54820"/>
                <a:gd name="connsiteY2" fmla="*/ 27034 h 197352"/>
                <a:gd name="connsiteX3" fmla="*/ 28324 w 54820"/>
                <a:gd name="connsiteY3" fmla="*/ 2741 h 197352"/>
                <a:gd name="connsiteX4" fmla="*/ 2741 w 54820"/>
                <a:gd name="connsiteY4" fmla="*/ 27034 h 197352"/>
                <a:gd name="connsiteX5" fmla="*/ 2741 w 54820"/>
                <a:gd name="connsiteY5" fmla="*/ 172789 h 197352"/>
                <a:gd name="connsiteX6" fmla="*/ 28324 w 54820"/>
                <a:gd name="connsiteY6" fmla="*/ 197082 h 19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20" h="197352">
                  <a:moveTo>
                    <a:pt x="28324" y="197082"/>
                  </a:moveTo>
                  <a:cubicBezTo>
                    <a:pt x="41751" y="197082"/>
                    <a:pt x="53906" y="186217"/>
                    <a:pt x="53906" y="172789"/>
                  </a:cubicBezTo>
                  <a:lnTo>
                    <a:pt x="53906" y="27034"/>
                  </a:lnTo>
                  <a:cubicBezTo>
                    <a:pt x="53906" y="13606"/>
                    <a:pt x="41751" y="2741"/>
                    <a:pt x="28324" y="2741"/>
                  </a:cubicBezTo>
                  <a:cubicBezTo>
                    <a:pt x="14907" y="2741"/>
                    <a:pt x="2741" y="13606"/>
                    <a:pt x="2741" y="27034"/>
                  </a:cubicBezTo>
                  <a:lnTo>
                    <a:pt x="2741" y="172789"/>
                  </a:lnTo>
                  <a:cubicBezTo>
                    <a:pt x="2741" y="186217"/>
                    <a:pt x="14911" y="197082"/>
                    <a:pt x="28324" y="197082"/>
                  </a:cubicBezTo>
                  <a:close/>
                </a:path>
              </a:pathLst>
            </a:custGeom>
            <a:solidFill>
              <a:prstClr val="black"/>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16" name="文本框 15"/>
          <p:cNvSpPr txBox="1"/>
          <p:nvPr/>
        </p:nvSpPr>
        <p:spPr>
          <a:xfrm>
            <a:off x="4080510" y="212725"/>
            <a:ext cx="4064000" cy="829945"/>
          </a:xfrm>
          <a:prstGeom prst="rect">
            <a:avLst/>
          </a:prstGeom>
          <a:noFill/>
        </p:spPr>
        <p:txBody>
          <a:bodyPr wrap="square" rtlCol="0">
            <a:spAutoFit/>
          </a:bodyPr>
          <a:p>
            <a:pPr algn="ctr"/>
            <a:r>
              <a:rPr lang="zh-CN" altLang="en-US" sz="4800" b="1">
                <a:solidFill>
                  <a:schemeClr val="accent1"/>
                </a:solidFill>
                <a:latin typeface="华文楷体" panose="02010600040101010101" charset="-122"/>
                <a:ea typeface="华文楷体" panose="02010600040101010101" charset="-122"/>
              </a:rPr>
              <a:t>福利待遇</a:t>
            </a:r>
            <a:endParaRPr lang="zh-CN" altLang="en-US" sz="4800" b="1">
              <a:solidFill>
                <a:schemeClr val="accent1"/>
              </a:solidFill>
              <a:latin typeface="华文楷体" panose="02010600040101010101" charset="-122"/>
              <a:ea typeface="华文楷体" panose="02010600040101010101" charset="-122"/>
            </a:endParaRP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平行四边形 1"/>
          <p:cNvSpPr/>
          <p:nvPr>
            <p:custDataLst>
              <p:tags r:id="rId1"/>
            </p:custDataLst>
          </p:nvPr>
        </p:nvSpPr>
        <p:spPr>
          <a:xfrm flipH="1">
            <a:off x="0" y="0"/>
            <a:ext cx="12192000" cy="6858000"/>
          </a:xfrm>
          <a:prstGeom prst="parallelogram">
            <a:avLst>
              <a:gd name="adj" fmla="val 83230"/>
            </a:avLst>
          </a:prstGeom>
          <a:pattFill prst="ltHorz">
            <a:fgClr>
              <a:schemeClr val="accent1">
                <a:lumMod val="20000"/>
                <a:lumOff val="80000"/>
              </a:schemeClr>
            </a:fgClr>
            <a:bgClr>
              <a:schemeClr val="l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custDataLst>
              <p:tags r:id="rId2"/>
            </p:custDataLst>
          </p:nvPr>
        </p:nvSpPr>
        <p:spPr bwMode="auto">
          <a:xfrm rot="10800000">
            <a:off x="11277690" y="609596"/>
            <a:ext cx="635005" cy="508004"/>
          </a:xfrm>
          <a:custGeom>
            <a:avLst/>
            <a:gdLst>
              <a:gd name="T0" fmla="*/ 87 w 234"/>
              <a:gd name="T1" fmla="*/ 122 h 217"/>
              <a:gd name="T2" fmla="*/ 87 w 234"/>
              <a:gd name="T3" fmla="*/ 217 h 217"/>
              <a:gd name="T4" fmla="*/ 0 w 234"/>
              <a:gd name="T5" fmla="*/ 217 h 217"/>
              <a:gd name="T6" fmla="*/ 0 w 234"/>
              <a:gd name="T7" fmla="*/ 142 h 217"/>
              <a:gd name="T8" fmla="*/ 14 w 234"/>
              <a:gd name="T9" fmla="*/ 55 h 217"/>
              <a:gd name="T10" fmla="*/ 74 w 234"/>
              <a:gd name="T11" fmla="*/ 0 h 217"/>
              <a:gd name="T12" fmla="*/ 94 w 234"/>
              <a:gd name="T13" fmla="*/ 32 h 217"/>
              <a:gd name="T14" fmla="*/ 58 w 234"/>
              <a:gd name="T15" fmla="*/ 63 h 217"/>
              <a:gd name="T16" fmla="*/ 44 w 234"/>
              <a:gd name="T17" fmla="*/ 122 h 217"/>
              <a:gd name="T18" fmla="*/ 87 w 234"/>
              <a:gd name="T19" fmla="*/ 122 h 217"/>
              <a:gd name="T20" fmla="*/ 227 w 234"/>
              <a:gd name="T21" fmla="*/ 122 h 217"/>
              <a:gd name="T22" fmla="*/ 227 w 234"/>
              <a:gd name="T23" fmla="*/ 217 h 217"/>
              <a:gd name="T24" fmla="*/ 140 w 234"/>
              <a:gd name="T25" fmla="*/ 217 h 217"/>
              <a:gd name="T26" fmla="*/ 140 w 234"/>
              <a:gd name="T27" fmla="*/ 142 h 217"/>
              <a:gd name="T28" fmla="*/ 154 w 234"/>
              <a:gd name="T29" fmla="*/ 55 h 217"/>
              <a:gd name="T30" fmla="*/ 214 w 234"/>
              <a:gd name="T31" fmla="*/ 0 h 217"/>
              <a:gd name="T32" fmla="*/ 234 w 234"/>
              <a:gd name="T33" fmla="*/ 32 h 217"/>
              <a:gd name="T34" fmla="*/ 198 w 234"/>
              <a:gd name="T35" fmla="*/ 63 h 217"/>
              <a:gd name="T36" fmla="*/ 185 w 234"/>
              <a:gd name="T37" fmla="*/ 122 h 217"/>
              <a:gd name="T38" fmla="*/ 227 w 234"/>
              <a:gd name="T39" fmla="*/ 12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217">
                <a:moveTo>
                  <a:pt x="87" y="122"/>
                </a:moveTo>
                <a:cubicBezTo>
                  <a:pt x="87" y="217"/>
                  <a:pt x="87" y="217"/>
                  <a:pt x="87" y="217"/>
                </a:cubicBezTo>
                <a:cubicBezTo>
                  <a:pt x="0" y="217"/>
                  <a:pt x="0" y="217"/>
                  <a:pt x="0" y="217"/>
                </a:cubicBezTo>
                <a:cubicBezTo>
                  <a:pt x="0" y="142"/>
                  <a:pt x="0" y="142"/>
                  <a:pt x="0" y="142"/>
                </a:cubicBezTo>
                <a:cubicBezTo>
                  <a:pt x="0" y="102"/>
                  <a:pt x="5" y="73"/>
                  <a:pt x="14" y="55"/>
                </a:cubicBezTo>
                <a:cubicBezTo>
                  <a:pt x="27" y="30"/>
                  <a:pt x="47" y="12"/>
                  <a:pt x="74" y="0"/>
                </a:cubicBezTo>
                <a:cubicBezTo>
                  <a:pt x="94" y="32"/>
                  <a:pt x="94" y="32"/>
                  <a:pt x="94" y="32"/>
                </a:cubicBezTo>
                <a:cubicBezTo>
                  <a:pt x="78" y="38"/>
                  <a:pt x="65" y="49"/>
                  <a:pt x="58" y="63"/>
                </a:cubicBezTo>
                <a:cubicBezTo>
                  <a:pt x="50" y="76"/>
                  <a:pt x="45" y="96"/>
                  <a:pt x="44" y="122"/>
                </a:cubicBezTo>
                <a:lnTo>
                  <a:pt x="87" y="122"/>
                </a:lnTo>
                <a:close/>
                <a:moveTo>
                  <a:pt x="227" y="122"/>
                </a:moveTo>
                <a:cubicBezTo>
                  <a:pt x="227" y="217"/>
                  <a:pt x="227" y="217"/>
                  <a:pt x="227" y="217"/>
                </a:cubicBezTo>
                <a:cubicBezTo>
                  <a:pt x="140" y="217"/>
                  <a:pt x="140" y="217"/>
                  <a:pt x="140" y="217"/>
                </a:cubicBezTo>
                <a:cubicBezTo>
                  <a:pt x="140" y="142"/>
                  <a:pt x="140" y="142"/>
                  <a:pt x="140" y="142"/>
                </a:cubicBezTo>
                <a:cubicBezTo>
                  <a:pt x="140" y="102"/>
                  <a:pt x="145" y="73"/>
                  <a:pt x="154" y="55"/>
                </a:cubicBezTo>
                <a:cubicBezTo>
                  <a:pt x="167" y="30"/>
                  <a:pt x="187" y="12"/>
                  <a:pt x="214" y="0"/>
                </a:cubicBezTo>
                <a:cubicBezTo>
                  <a:pt x="234" y="32"/>
                  <a:pt x="234" y="32"/>
                  <a:pt x="234" y="32"/>
                </a:cubicBezTo>
                <a:cubicBezTo>
                  <a:pt x="218" y="38"/>
                  <a:pt x="206" y="49"/>
                  <a:pt x="198" y="63"/>
                </a:cubicBezTo>
                <a:cubicBezTo>
                  <a:pt x="190" y="76"/>
                  <a:pt x="185" y="96"/>
                  <a:pt x="185" y="122"/>
                </a:cubicBezTo>
                <a:lnTo>
                  <a:pt x="227" y="122"/>
                </a:lnTo>
                <a:close/>
              </a:path>
            </a:pathLst>
          </a:custGeom>
          <a:solidFill>
            <a:schemeClr val="accent1">
              <a:alpha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dk1"/>
              </a:solidFill>
              <a:latin typeface="微软雅黑" panose="020B0503020204020204" pitchFamily="34" charset="-122"/>
              <a:ea typeface="微软雅黑" panose="020B0503020204020204" pitchFamily="34" charset="-122"/>
            </a:endParaRPr>
          </a:p>
        </p:txBody>
      </p:sp>
      <p:sp>
        <p:nvSpPr>
          <p:cNvPr id="6" name="Freeform 5"/>
          <p:cNvSpPr>
            <a:spLocks noEditPoints="1"/>
          </p:cNvSpPr>
          <p:nvPr>
            <p:custDataLst>
              <p:tags r:id="rId3"/>
            </p:custDataLst>
          </p:nvPr>
        </p:nvSpPr>
        <p:spPr bwMode="auto">
          <a:xfrm>
            <a:off x="294007" y="5740446"/>
            <a:ext cx="635005" cy="508004"/>
          </a:xfrm>
          <a:custGeom>
            <a:avLst/>
            <a:gdLst>
              <a:gd name="T0" fmla="*/ 87 w 234"/>
              <a:gd name="T1" fmla="*/ 122 h 217"/>
              <a:gd name="T2" fmla="*/ 87 w 234"/>
              <a:gd name="T3" fmla="*/ 217 h 217"/>
              <a:gd name="T4" fmla="*/ 0 w 234"/>
              <a:gd name="T5" fmla="*/ 217 h 217"/>
              <a:gd name="T6" fmla="*/ 0 w 234"/>
              <a:gd name="T7" fmla="*/ 142 h 217"/>
              <a:gd name="T8" fmla="*/ 14 w 234"/>
              <a:gd name="T9" fmla="*/ 55 h 217"/>
              <a:gd name="T10" fmla="*/ 74 w 234"/>
              <a:gd name="T11" fmla="*/ 0 h 217"/>
              <a:gd name="T12" fmla="*/ 94 w 234"/>
              <a:gd name="T13" fmla="*/ 32 h 217"/>
              <a:gd name="T14" fmla="*/ 58 w 234"/>
              <a:gd name="T15" fmla="*/ 63 h 217"/>
              <a:gd name="T16" fmla="*/ 44 w 234"/>
              <a:gd name="T17" fmla="*/ 122 h 217"/>
              <a:gd name="T18" fmla="*/ 87 w 234"/>
              <a:gd name="T19" fmla="*/ 122 h 217"/>
              <a:gd name="T20" fmla="*/ 227 w 234"/>
              <a:gd name="T21" fmla="*/ 122 h 217"/>
              <a:gd name="T22" fmla="*/ 227 w 234"/>
              <a:gd name="T23" fmla="*/ 217 h 217"/>
              <a:gd name="T24" fmla="*/ 140 w 234"/>
              <a:gd name="T25" fmla="*/ 217 h 217"/>
              <a:gd name="T26" fmla="*/ 140 w 234"/>
              <a:gd name="T27" fmla="*/ 142 h 217"/>
              <a:gd name="T28" fmla="*/ 154 w 234"/>
              <a:gd name="T29" fmla="*/ 55 h 217"/>
              <a:gd name="T30" fmla="*/ 214 w 234"/>
              <a:gd name="T31" fmla="*/ 0 h 217"/>
              <a:gd name="T32" fmla="*/ 234 w 234"/>
              <a:gd name="T33" fmla="*/ 32 h 217"/>
              <a:gd name="T34" fmla="*/ 198 w 234"/>
              <a:gd name="T35" fmla="*/ 63 h 217"/>
              <a:gd name="T36" fmla="*/ 185 w 234"/>
              <a:gd name="T37" fmla="*/ 122 h 217"/>
              <a:gd name="T38" fmla="*/ 227 w 234"/>
              <a:gd name="T39" fmla="*/ 12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217">
                <a:moveTo>
                  <a:pt x="87" y="122"/>
                </a:moveTo>
                <a:cubicBezTo>
                  <a:pt x="87" y="217"/>
                  <a:pt x="87" y="217"/>
                  <a:pt x="87" y="217"/>
                </a:cubicBezTo>
                <a:cubicBezTo>
                  <a:pt x="0" y="217"/>
                  <a:pt x="0" y="217"/>
                  <a:pt x="0" y="217"/>
                </a:cubicBezTo>
                <a:cubicBezTo>
                  <a:pt x="0" y="142"/>
                  <a:pt x="0" y="142"/>
                  <a:pt x="0" y="142"/>
                </a:cubicBezTo>
                <a:cubicBezTo>
                  <a:pt x="0" y="102"/>
                  <a:pt x="5" y="73"/>
                  <a:pt x="14" y="55"/>
                </a:cubicBezTo>
                <a:cubicBezTo>
                  <a:pt x="27" y="30"/>
                  <a:pt x="47" y="12"/>
                  <a:pt x="74" y="0"/>
                </a:cubicBezTo>
                <a:cubicBezTo>
                  <a:pt x="94" y="32"/>
                  <a:pt x="94" y="32"/>
                  <a:pt x="94" y="32"/>
                </a:cubicBezTo>
                <a:cubicBezTo>
                  <a:pt x="78" y="38"/>
                  <a:pt x="65" y="49"/>
                  <a:pt x="58" y="63"/>
                </a:cubicBezTo>
                <a:cubicBezTo>
                  <a:pt x="50" y="76"/>
                  <a:pt x="45" y="96"/>
                  <a:pt x="44" y="122"/>
                </a:cubicBezTo>
                <a:lnTo>
                  <a:pt x="87" y="122"/>
                </a:lnTo>
                <a:close/>
                <a:moveTo>
                  <a:pt x="227" y="122"/>
                </a:moveTo>
                <a:cubicBezTo>
                  <a:pt x="227" y="217"/>
                  <a:pt x="227" y="217"/>
                  <a:pt x="227" y="217"/>
                </a:cubicBezTo>
                <a:cubicBezTo>
                  <a:pt x="140" y="217"/>
                  <a:pt x="140" y="217"/>
                  <a:pt x="140" y="217"/>
                </a:cubicBezTo>
                <a:cubicBezTo>
                  <a:pt x="140" y="142"/>
                  <a:pt x="140" y="142"/>
                  <a:pt x="140" y="142"/>
                </a:cubicBezTo>
                <a:cubicBezTo>
                  <a:pt x="140" y="102"/>
                  <a:pt x="145" y="73"/>
                  <a:pt x="154" y="55"/>
                </a:cubicBezTo>
                <a:cubicBezTo>
                  <a:pt x="167" y="30"/>
                  <a:pt x="187" y="12"/>
                  <a:pt x="214" y="0"/>
                </a:cubicBezTo>
                <a:cubicBezTo>
                  <a:pt x="234" y="32"/>
                  <a:pt x="234" y="32"/>
                  <a:pt x="234" y="32"/>
                </a:cubicBezTo>
                <a:cubicBezTo>
                  <a:pt x="218" y="38"/>
                  <a:pt x="206" y="49"/>
                  <a:pt x="198" y="63"/>
                </a:cubicBezTo>
                <a:cubicBezTo>
                  <a:pt x="190" y="76"/>
                  <a:pt x="185" y="96"/>
                  <a:pt x="185" y="122"/>
                </a:cubicBezTo>
                <a:lnTo>
                  <a:pt x="227" y="122"/>
                </a:lnTo>
                <a:close/>
              </a:path>
            </a:pathLst>
          </a:custGeom>
          <a:solidFill>
            <a:schemeClr val="accent1">
              <a:alpha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dk1"/>
              </a:solidFill>
              <a:latin typeface="微软雅黑" panose="020B0503020204020204" pitchFamily="34" charset="-122"/>
              <a:ea typeface="微软雅黑" panose="020B0503020204020204" pitchFamily="34" charset="-122"/>
            </a:endParaRPr>
          </a:p>
        </p:txBody>
      </p:sp>
      <p:sp>
        <p:nvSpPr>
          <p:cNvPr id="7" name="矩形 6"/>
          <p:cNvSpPr/>
          <p:nvPr>
            <p:custDataLst>
              <p:tags r:id="rId4"/>
            </p:custDataLst>
          </p:nvPr>
        </p:nvSpPr>
        <p:spPr>
          <a:xfrm>
            <a:off x="6400800" y="1371584"/>
            <a:ext cx="4572000" cy="4114833"/>
          </a:xfrm>
          <a:prstGeom prst="rect">
            <a:avLst/>
          </a:prstGeom>
          <a:noFill/>
          <a:ln w="1905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800">
              <a:solidFill>
                <a:schemeClr val="lt1"/>
              </a:solidFill>
              <a:latin typeface="微软雅黑" panose="020B0503020204020204" pitchFamily="34" charset="-122"/>
              <a:ea typeface="微软雅黑" panose="020B0503020204020204" pitchFamily="34" charset="-122"/>
            </a:endParaRPr>
          </a:p>
        </p:txBody>
      </p:sp>
      <p:sp>
        <p:nvSpPr>
          <p:cNvPr id="8" name="矩形 7"/>
          <p:cNvSpPr/>
          <p:nvPr>
            <p:custDataLst>
              <p:tags r:id="rId5"/>
            </p:custDataLst>
          </p:nvPr>
        </p:nvSpPr>
        <p:spPr>
          <a:xfrm>
            <a:off x="1219200" y="1371584"/>
            <a:ext cx="4572000" cy="4114833"/>
          </a:xfrm>
          <a:prstGeom prst="rect">
            <a:avLst/>
          </a:prstGeom>
          <a:noFill/>
          <a:ln w="1905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800">
              <a:solidFill>
                <a:schemeClr val="lt1"/>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6"/>
            </p:custDataLst>
          </p:nvPr>
        </p:nvPicPr>
        <p:blipFill rotWithShape="1">
          <a:blip r:embed="rId7" cstate="print"/>
          <a:srcRect l="8000" r="8000"/>
          <a:stretch>
            <a:fillRect/>
          </a:stretch>
        </p:blipFill>
        <p:spPr>
          <a:xfrm>
            <a:off x="1371600" y="1523985"/>
            <a:ext cx="4267200" cy="3810025"/>
          </a:xfrm>
          <a:custGeom>
            <a:avLst/>
            <a:gdLst/>
            <a:ahLst/>
            <a:cxnLst>
              <a:cxn ang="3">
                <a:pos x="hc" y="t"/>
              </a:cxn>
              <a:cxn ang="cd2">
                <a:pos x="l" y="vc"/>
              </a:cxn>
              <a:cxn ang="cd4">
                <a:pos x="hc" y="b"/>
              </a:cxn>
              <a:cxn ang="0">
                <a:pos x="r" y="vc"/>
              </a:cxn>
            </a:cxnLst>
            <a:rect l="l" t="t" r="r" b="b"/>
            <a:pathLst>
              <a:path w="6720" h="6000">
                <a:moveTo>
                  <a:pt x="0" y="0"/>
                </a:moveTo>
                <a:lnTo>
                  <a:pt x="6720" y="0"/>
                </a:lnTo>
                <a:lnTo>
                  <a:pt x="6720" y="6000"/>
                </a:lnTo>
                <a:lnTo>
                  <a:pt x="0" y="6000"/>
                </a:lnTo>
                <a:lnTo>
                  <a:pt x="0" y="0"/>
                </a:lnTo>
                <a:close/>
              </a:path>
            </a:pathLst>
          </a:custGeom>
        </p:spPr>
      </p:pic>
      <p:sp>
        <p:nvSpPr>
          <p:cNvPr id="4" name="文本框 3"/>
          <p:cNvSpPr txBox="1"/>
          <p:nvPr/>
        </p:nvSpPr>
        <p:spPr>
          <a:xfrm>
            <a:off x="1473200" y="5674360"/>
            <a:ext cx="4064000" cy="368300"/>
          </a:xfrm>
          <a:prstGeom prst="rect">
            <a:avLst/>
          </a:prstGeom>
          <a:noFill/>
        </p:spPr>
        <p:txBody>
          <a:bodyPr wrap="square" rtlCol="0">
            <a:spAutoFit/>
          </a:bodyPr>
          <a:lstStyle/>
          <a:p>
            <a:pPr algn="ctr"/>
            <a:r>
              <a:rPr lang="zh-CN" altLang="en-US" b="1">
                <a:solidFill>
                  <a:schemeClr val="accent1"/>
                </a:solidFill>
              </a:rPr>
              <a:t>篮球赛</a:t>
            </a:r>
            <a:endParaRPr lang="zh-CN" altLang="en-US" b="1">
              <a:solidFill>
                <a:schemeClr val="accent1"/>
              </a:solidFill>
            </a:endParaRPr>
          </a:p>
        </p:txBody>
      </p:sp>
      <p:pic>
        <p:nvPicPr>
          <p:cNvPr id="5" name="图片 4"/>
          <p:cNvPicPr>
            <a:picLocks noChangeAspect="1"/>
          </p:cNvPicPr>
          <p:nvPr/>
        </p:nvPicPr>
        <p:blipFill>
          <a:blip r:embed="rId8"/>
          <a:stretch>
            <a:fillRect/>
          </a:stretch>
        </p:blipFill>
        <p:spPr>
          <a:xfrm>
            <a:off x="6617335" y="1524635"/>
            <a:ext cx="4123055" cy="3809365"/>
          </a:xfrm>
          <a:prstGeom prst="rect">
            <a:avLst/>
          </a:prstGeom>
        </p:spPr>
      </p:pic>
      <p:sp>
        <p:nvSpPr>
          <p:cNvPr id="11" name="文本框 10"/>
          <p:cNvSpPr txBox="1"/>
          <p:nvPr/>
        </p:nvSpPr>
        <p:spPr>
          <a:xfrm>
            <a:off x="7067550" y="5740400"/>
            <a:ext cx="4064000" cy="368300"/>
          </a:xfrm>
          <a:prstGeom prst="rect">
            <a:avLst/>
          </a:prstGeom>
          <a:noFill/>
        </p:spPr>
        <p:txBody>
          <a:bodyPr wrap="square" rtlCol="0">
            <a:spAutoFit/>
          </a:bodyPr>
          <a:lstStyle/>
          <a:p>
            <a:pPr algn="ctr"/>
            <a:r>
              <a:rPr lang="zh-CN" altLang="en-US" b="1">
                <a:solidFill>
                  <a:schemeClr val="accent1"/>
                </a:solidFill>
              </a:rPr>
              <a:t>足球赛</a:t>
            </a:r>
            <a:endParaRPr lang="zh-CN" altLang="en-US" b="1">
              <a:solidFill>
                <a:schemeClr val="accent1"/>
              </a:solidFill>
            </a:endParaRPr>
          </a:p>
        </p:txBody>
      </p:sp>
    </p:spTree>
    <p:custDataLst>
      <p:tags r:id="rId9"/>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 name="文本框 48"/>
          <p:cNvSpPr txBox="1"/>
          <p:nvPr>
            <p:custDataLst>
              <p:tags r:id="rId1"/>
            </p:custDataLst>
          </p:nvPr>
        </p:nvSpPr>
        <p:spPr>
          <a:xfrm>
            <a:off x="654685" y="443230"/>
            <a:ext cx="9916795" cy="933450"/>
          </a:xfrm>
          <a:prstGeom prst="rect">
            <a:avLst/>
          </a:prstGeom>
          <a:noFill/>
        </p:spPr>
        <p:txBody>
          <a:bodyPr wrap="square" rtlCol="0">
            <a:normAutofit/>
          </a:bodyPr>
          <a:p>
            <a:pPr>
              <a:lnSpc>
                <a:spcPct val="120000"/>
              </a:lnSpc>
            </a:pPr>
            <a:r>
              <a:rPr lang="zh-CN" altLang="en-US" sz="3600" b="1" spc="300">
                <a:solidFill>
                  <a:schemeClr val="accent1"/>
                </a:solidFill>
                <a:latin typeface="Arial" panose="02080604020202020204" pitchFamily="34" charset="0"/>
                <a:ea typeface="微软雅黑" panose="020B0503020204020204" pitchFamily="34" charset="-122"/>
                <a:sym typeface="Arial" panose="02080604020202020204" pitchFamily="34" charset="0"/>
              </a:rPr>
              <a:t>招聘流程</a:t>
            </a:r>
            <a:endParaRPr lang="zh-CN" altLang="en-US" sz="3600" b="1" spc="300">
              <a:solidFill>
                <a:schemeClr val="accent1"/>
              </a:solidFill>
              <a:latin typeface="Arial" panose="02080604020202020204" pitchFamily="34" charset="0"/>
              <a:ea typeface="微软雅黑" panose="020B0503020204020204" pitchFamily="34" charset="-122"/>
              <a:sym typeface="Arial" panose="02080604020202020204" pitchFamily="34" charset="0"/>
            </a:endParaRPr>
          </a:p>
        </p:txBody>
      </p:sp>
      <p:sp>
        <p:nvSpPr>
          <p:cNvPr id="50" name="矩形 49"/>
          <p:cNvSpPr/>
          <p:nvPr>
            <p:custDataLst>
              <p:tags r:id="rId2"/>
            </p:custDataLst>
          </p:nvPr>
        </p:nvSpPr>
        <p:spPr>
          <a:xfrm>
            <a:off x="1270" y="756738"/>
            <a:ext cx="78741" cy="514883"/>
          </a:xfrm>
          <a:prstGeom prst="rect">
            <a:avLst/>
          </a:prstGeom>
          <a:solidFill>
            <a:srgbClr val="000000">
              <a:lumMod val="50000"/>
              <a:lumOff val="5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endParaRPr lang="zh-CN" altLang="en-US">
              <a:latin typeface="Arial" panose="02080604020202020204" pitchFamily="34" charset="0"/>
              <a:ea typeface="微软雅黑" panose="020B0503020204020204" pitchFamily="34" charset="-122"/>
              <a:sym typeface="Arial" panose="02080604020202020204" pitchFamily="34" charset="0"/>
            </a:endParaRPr>
          </a:p>
        </p:txBody>
      </p:sp>
      <p:cxnSp>
        <p:nvCxnSpPr>
          <p:cNvPr id="10" name="Straight Connector 62"/>
          <p:cNvCxnSpPr/>
          <p:nvPr>
            <p:custDataLst>
              <p:tags r:id="rId3"/>
            </p:custDataLst>
          </p:nvPr>
        </p:nvCxnSpPr>
        <p:spPr>
          <a:xfrm flipV="1">
            <a:off x="7374890" y="3974465"/>
            <a:ext cx="0" cy="241300"/>
          </a:xfrm>
          <a:prstGeom prst="line">
            <a:avLst/>
          </a:prstGeom>
          <a:ln w="12700">
            <a:solidFill>
              <a:sysClr val="window" lastClr="FFFFFF">
                <a:lumMod val="50000"/>
              </a:sysClr>
            </a:solidFill>
            <a:headEnd type="oval" w="lg" len="lg"/>
          </a:ln>
        </p:spPr>
        <p:style>
          <a:lnRef idx="1">
            <a:srgbClr val="1F74AD"/>
          </a:lnRef>
          <a:fillRef idx="0">
            <a:srgbClr val="1F74AD"/>
          </a:fillRef>
          <a:effectRef idx="0">
            <a:srgbClr val="1F74AD"/>
          </a:effectRef>
          <a:fontRef idx="minor">
            <a:srgbClr val="000000"/>
          </a:fontRef>
        </p:style>
      </p:cxnSp>
      <p:sp>
        <p:nvSpPr>
          <p:cNvPr id="41" name="Freeform 84"/>
          <p:cNvSpPr/>
          <p:nvPr>
            <p:custDataLst>
              <p:tags r:id="rId4"/>
            </p:custDataLst>
          </p:nvPr>
        </p:nvSpPr>
        <p:spPr bwMode="auto">
          <a:xfrm>
            <a:off x="6352540" y="2547620"/>
            <a:ext cx="2044700" cy="1454150"/>
          </a:xfrm>
          <a:custGeom>
            <a:avLst/>
            <a:gdLst>
              <a:gd name="T0" fmla="*/ 771 w 771"/>
              <a:gd name="T1" fmla="*/ 35 h 548"/>
              <a:gd name="T2" fmla="*/ 735 w 771"/>
              <a:gd name="T3" fmla="*/ 0 h 548"/>
              <a:gd name="T4" fmla="*/ 372 w 771"/>
              <a:gd name="T5" fmla="*/ 41 h 548"/>
              <a:gd name="T6" fmla="*/ 34 w 771"/>
              <a:gd name="T7" fmla="*/ 1 h 548"/>
              <a:gd name="T8" fmla="*/ 0 w 771"/>
              <a:gd name="T9" fmla="*/ 35 h 548"/>
              <a:gd name="T10" fmla="*/ 0 w 771"/>
              <a:gd name="T11" fmla="*/ 35 h 548"/>
              <a:gd name="T12" fmla="*/ 0 w 771"/>
              <a:gd name="T13" fmla="*/ 498 h 548"/>
              <a:gd name="T14" fmla="*/ 372 w 771"/>
              <a:gd name="T15" fmla="*/ 548 h 548"/>
              <a:gd name="T16" fmla="*/ 771 w 771"/>
              <a:gd name="T17" fmla="*/ 498 h 548"/>
              <a:gd name="T18" fmla="*/ 771 w 771"/>
              <a:gd name="T19" fmla="*/ 35 h 548"/>
              <a:gd name="T20" fmla="*/ 771 w 771"/>
              <a:gd name="T21" fmla="*/ 35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1" h="548">
                <a:moveTo>
                  <a:pt x="771" y="35"/>
                </a:moveTo>
                <a:cubicBezTo>
                  <a:pt x="735" y="0"/>
                  <a:pt x="735" y="0"/>
                  <a:pt x="735" y="0"/>
                </a:cubicBezTo>
                <a:cubicBezTo>
                  <a:pt x="672" y="14"/>
                  <a:pt x="530" y="41"/>
                  <a:pt x="372" y="41"/>
                </a:cubicBezTo>
                <a:cubicBezTo>
                  <a:pt x="217" y="41"/>
                  <a:pt x="92" y="15"/>
                  <a:pt x="34" y="1"/>
                </a:cubicBezTo>
                <a:cubicBezTo>
                  <a:pt x="0" y="35"/>
                  <a:pt x="0" y="35"/>
                  <a:pt x="0" y="35"/>
                </a:cubicBezTo>
                <a:cubicBezTo>
                  <a:pt x="0" y="35"/>
                  <a:pt x="0" y="35"/>
                  <a:pt x="0" y="35"/>
                </a:cubicBezTo>
                <a:cubicBezTo>
                  <a:pt x="0" y="498"/>
                  <a:pt x="0" y="498"/>
                  <a:pt x="0" y="498"/>
                </a:cubicBezTo>
                <a:cubicBezTo>
                  <a:pt x="0" y="498"/>
                  <a:pt x="158" y="548"/>
                  <a:pt x="372" y="548"/>
                </a:cubicBezTo>
                <a:cubicBezTo>
                  <a:pt x="587" y="548"/>
                  <a:pt x="771" y="498"/>
                  <a:pt x="771" y="498"/>
                </a:cubicBezTo>
                <a:cubicBezTo>
                  <a:pt x="771" y="35"/>
                  <a:pt x="771" y="35"/>
                  <a:pt x="771" y="35"/>
                </a:cubicBezTo>
                <a:cubicBezTo>
                  <a:pt x="771" y="35"/>
                  <a:pt x="771" y="35"/>
                  <a:pt x="771" y="35"/>
                </a:cubicBezTo>
                <a:close/>
              </a:path>
            </a:pathLst>
          </a:custGeom>
          <a:solidFill>
            <a:srgbClr val="9BBB59"/>
          </a:solidFill>
          <a:ln>
            <a:noFill/>
          </a:ln>
        </p:spPr>
        <p:txBody>
          <a:bodyPr vert="horz" wrap="square" lIns="91440" tIns="45720" rIns="91440" bIns="45720" numCol="1" anchor="t" anchorCtr="0" compatLnSpc="1"/>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30" normalizeH="0" baseline="0" noProof="0">
              <a:ln>
                <a:noFill/>
              </a:ln>
              <a:solidFill>
                <a:prstClr val="black"/>
              </a:solidFill>
              <a:effectLst/>
              <a:uLnTx/>
              <a:uFillTx/>
              <a:latin typeface="Arial" panose="02080604020202020204" pitchFamily="34" charset="0"/>
              <a:ea typeface="微软雅黑" panose="020B0503020204020204" pitchFamily="34" charset="-122"/>
              <a:sym typeface="Arial" panose="02080604020202020204" pitchFamily="34" charset="0"/>
            </a:endParaRPr>
          </a:p>
        </p:txBody>
      </p:sp>
      <p:sp>
        <p:nvSpPr>
          <p:cNvPr id="42" name="Freeform 96"/>
          <p:cNvSpPr/>
          <p:nvPr>
            <p:custDataLst>
              <p:tags r:id="rId5"/>
            </p:custDataLst>
          </p:nvPr>
        </p:nvSpPr>
        <p:spPr bwMode="auto">
          <a:xfrm>
            <a:off x="6352540" y="2547620"/>
            <a:ext cx="2044700" cy="225425"/>
          </a:xfrm>
          <a:custGeom>
            <a:avLst/>
            <a:gdLst>
              <a:gd name="T0" fmla="*/ 735 w 771"/>
              <a:gd name="T1" fmla="*/ 0 h 85"/>
              <a:gd name="T2" fmla="*/ 372 w 771"/>
              <a:gd name="T3" fmla="*/ 41 h 85"/>
              <a:gd name="T4" fmla="*/ 34 w 771"/>
              <a:gd name="T5" fmla="*/ 1 h 85"/>
              <a:gd name="T6" fmla="*/ 0 w 771"/>
              <a:gd name="T7" fmla="*/ 35 h 85"/>
              <a:gd name="T8" fmla="*/ 372 w 771"/>
              <a:gd name="T9" fmla="*/ 85 h 85"/>
              <a:gd name="T10" fmla="*/ 771 w 771"/>
              <a:gd name="T11" fmla="*/ 35 h 85"/>
              <a:gd name="T12" fmla="*/ 735 w 771"/>
              <a:gd name="T13" fmla="*/ 0 h 85"/>
            </a:gdLst>
            <a:ahLst/>
            <a:cxnLst>
              <a:cxn ang="0">
                <a:pos x="T0" y="T1"/>
              </a:cxn>
              <a:cxn ang="0">
                <a:pos x="T2" y="T3"/>
              </a:cxn>
              <a:cxn ang="0">
                <a:pos x="T4" y="T5"/>
              </a:cxn>
              <a:cxn ang="0">
                <a:pos x="T6" y="T7"/>
              </a:cxn>
              <a:cxn ang="0">
                <a:pos x="T8" y="T9"/>
              </a:cxn>
              <a:cxn ang="0">
                <a:pos x="T10" y="T11"/>
              </a:cxn>
              <a:cxn ang="0">
                <a:pos x="T12" y="T13"/>
              </a:cxn>
            </a:cxnLst>
            <a:rect l="0" t="0" r="r" b="b"/>
            <a:pathLst>
              <a:path w="771" h="85">
                <a:moveTo>
                  <a:pt x="735" y="0"/>
                </a:moveTo>
                <a:cubicBezTo>
                  <a:pt x="672" y="14"/>
                  <a:pt x="530" y="41"/>
                  <a:pt x="372" y="41"/>
                </a:cubicBezTo>
                <a:cubicBezTo>
                  <a:pt x="217" y="41"/>
                  <a:pt x="92" y="15"/>
                  <a:pt x="34" y="1"/>
                </a:cubicBezTo>
                <a:cubicBezTo>
                  <a:pt x="0" y="35"/>
                  <a:pt x="0" y="35"/>
                  <a:pt x="0" y="35"/>
                </a:cubicBezTo>
                <a:cubicBezTo>
                  <a:pt x="0" y="35"/>
                  <a:pt x="158" y="85"/>
                  <a:pt x="372" y="85"/>
                </a:cubicBezTo>
                <a:cubicBezTo>
                  <a:pt x="587" y="85"/>
                  <a:pt x="771" y="35"/>
                  <a:pt x="771" y="35"/>
                </a:cubicBezTo>
                <a:lnTo>
                  <a:pt x="735" y="0"/>
                </a:lnTo>
                <a:close/>
              </a:path>
            </a:pathLst>
          </a:custGeom>
          <a:solidFill>
            <a:srgbClr val="69A35B">
              <a:lumMod val="20000"/>
              <a:lumOff val="8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endParaRPr lang="en-US">
              <a:solidFill>
                <a:sysClr val="window" lastClr="FFFFFF"/>
              </a:solidFill>
              <a:latin typeface="Arial" panose="02080604020202020204" pitchFamily="34" charset="0"/>
              <a:ea typeface="微软雅黑" panose="020B0503020204020204" pitchFamily="34" charset="-122"/>
              <a:sym typeface="Arial" panose="02080604020202020204" pitchFamily="34" charset="0"/>
            </a:endParaRPr>
          </a:p>
        </p:txBody>
      </p:sp>
      <p:sp>
        <p:nvSpPr>
          <p:cNvPr id="24" name="Oval 67"/>
          <p:cNvSpPr/>
          <p:nvPr>
            <p:custDataLst>
              <p:tags r:id="rId6"/>
            </p:custDataLst>
          </p:nvPr>
        </p:nvSpPr>
        <p:spPr>
          <a:xfrm>
            <a:off x="6969125" y="2230120"/>
            <a:ext cx="810895" cy="810895"/>
          </a:xfrm>
          <a:prstGeom prst="ellipse">
            <a:avLst/>
          </a:prstGeom>
          <a:solidFill>
            <a:sysClr val="window" lastClr="FFFFFF"/>
          </a:solidFill>
          <a:ln w="25400">
            <a:solidFill>
              <a:srgbClr val="9BBB59"/>
            </a:solidFill>
          </a:ln>
        </p:spPr>
        <p:style>
          <a:lnRef idx="2">
            <a:srgbClr val="1F74AD">
              <a:shade val="50000"/>
            </a:srgbClr>
          </a:lnRef>
          <a:fillRef idx="1">
            <a:srgbClr val="1F74AD"/>
          </a:fillRef>
          <a:effectRef idx="0">
            <a:srgbClr val="1F74AD"/>
          </a:effectRef>
          <a:fontRef idx="minor">
            <a:sysClr val="window" lastClr="FFFFFF"/>
          </a:fontRef>
        </p:style>
        <p:txBody>
          <a:bodyPr lIns="182880" tIns="0" rIns="0" bIns="0" rtlCol="0" anchor="ctr"/>
          <a:p>
            <a:pPr algn="ctr" fontAlgn="base">
              <a:lnSpc>
                <a:spcPct val="150000"/>
              </a:lnSpc>
            </a:pPr>
            <a:endParaRPr lang="en-US" sz="3200" spc="1250" dirty="0">
              <a:solidFill>
                <a:sysClr val="window" lastClr="FFFFFF"/>
              </a:solidFill>
              <a:latin typeface="Arial" panose="02080604020202020204" pitchFamily="34" charset="0"/>
              <a:ea typeface="微软雅黑" panose="020B0503020204020204" pitchFamily="34" charset="-122"/>
              <a:sym typeface="Arial" panose="02080604020202020204" pitchFamily="34" charset="0"/>
            </a:endParaRPr>
          </a:p>
        </p:txBody>
      </p:sp>
      <p:cxnSp>
        <p:nvCxnSpPr>
          <p:cNvPr id="4" name="Straight Connector 23"/>
          <p:cNvCxnSpPr/>
          <p:nvPr>
            <p:custDataLst>
              <p:tags r:id="rId7"/>
            </p:custDataLst>
          </p:nvPr>
        </p:nvCxnSpPr>
        <p:spPr>
          <a:xfrm flipV="1">
            <a:off x="1905000" y="3974465"/>
            <a:ext cx="0" cy="241300"/>
          </a:xfrm>
          <a:prstGeom prst="line">
            <a:avLst/>
          </a:prstGeom>
          <a:ln w="12700">
            <a:solidFill>
              <a:sysClr val="window" lastClr="FFFFFF">
                <a:lumMod val="50000"/>
              </a:sysClr>
            </a:solidFill>
            <a:headEnd type="oval" w="lg" len="lg"/>
          </a:ln>
        </p:spPr>
        <p:style>
          <a:lnRef idx="1">
            <a:srgbClr val="1F74AD"/>
          </a:lnRef>
          <a:fillRef idx="0">
            <a:srgbClr val="1F74AD"/>
          </a:fillRef>
          <a:effectRef idx="0">
            <a:srgbClr val="1F74AD"/>
          </a:effectRef>
          <a:fontRef idx="minor">
            <a:srgbClr val="000000"/>
          </a:fontRef>
        </p:style>
      </p:cxnSp>
      <p:sp>
        <p:nvSpPr>
          <p:cNvPr id="47" name="Freeform 83"/>
          <p:cNvSpPr/>
          <p:nvPr>
            <p:custDataLst>
              <p:tags r:id="rId8"/>
            </p:custDataLst>
          </p:nvPr>
        </p:nvSpPr>
        <p:spPr bwMode="auto">
          <a:xfrm>
            <a:off x="882650" y="2547620"/>
            <a:ext cx="2044700" cy="1454150"/>
          </a:xfrm>
          <a:custGeom>
            <a:avLst/>
            <a:gdLst>
              <a:gd name="T0" fmla="*/ 771 w 771"/>
              <a:gd name="T1" fmla="*/ 35 h 548"/>
              <a:gd name="T2" fmla="*/ 736 w 771"/>
              <a:gd name="T3" fmla="*/ 0 h 548"/>
              <a:gd name="T4" fmla="*/ 373 w 771"/>
              <a:gd name="T5" fmla="*/ 41 h 548"/>
              <a:gd name="T6" fmla="*/ 35 w 771"/>
              <a:gd name="T7" fmla="*/ 1 h 548"/>
              <a:gd name="T8" fmla="*/ 0 w 771"/>
              <a:gd name="T9" fmla="*/ 35 h 548"/>
              <a:gd name="T10" fmla="*/ 0 w 771"/>
              <a:gd name="T11" fmla="*/ 35 h 548"/>
              <a:gd name="T12" fmla="*/ 0 w 771"/>
              <a:gd name="T13" fmla="*/ 498 h 548"/>
              <a:gd name="T14" fmla="*/ 373 w 771"/>
              <a:gd name="T15" fmla="*/ 548 h 548"/>
              <a:gd name="T16" fmla="*/ 771 w 771"/>
              <a:gd name="T17" fmla="*/ 498 h 548"/>
              <a:gd name="T18" fmla="*/ 771 w 771"/>
              <a:gd name="T19" fmla="*/ 35 h 548"/>
              <a:gd name="T20" fmla="*/ 771 w 771"/>
              <a:gd name="T21" fmla="*/ 35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1" h="548">
                <a:moveTo>
                  <a:pt x="771" y="35"/>
                </a:moveTo>
                <a:cubicBezTo>
                  <a:pt x="736" y="0"/>
                  <a:pt x="736" y="0"/>
                  <a:pt x="736" y="0"/>
                </a:cubicBezTo>
                <a:cubicBezTo>
                  <a:pt x="672" y="14"/>
                  <a:pt x="531" y="41"/>
                  <a:pt x="373" y="41"/>
                </a:cubicBezTo>
                <a:cubicBezTo>
                  <a:pt x="218" y="41"/>
                  <a:pt x="93" y="15"/>
                  <a:pt x="35" y="1"/>
                </a:cubicBezTo>
                <a:cubicBezTo>
                  <a:pt x="0" y="35"/>
                  <a:pt x="0" y="35"/>
                  <a:pt x="0" y="35"/>
                </a:cubicBezTo>
                <a:cubicBezTo>
                  <a:pt x="0" y="35"/>
                  <a:pt x="0" y="35"/>
                  <a:pt x="0" y="35"/>
                </a:cubicBezTo>
                <a:cubicBezTo>
                  <a:pt x="0" y="498"/>
                  <a:pt x="0" y="498"/>
                  <a:pt x="0" y="498"/>
                </a:cubicBezTo>
                <a:cubicBezTo>
                  <a:pt x="0" y="498"/>
                  <a:pt x="158" y="548"/>
                  <a:pt x="373" y="548"/>
                </a:cubicBezTo>
                <a:cubicBezTo>
                  <a:pt x="587" y="548"/>
                  <a:pt x="771" y="498"/>
                  <a:pt x="771" y="498"/>
                </a:cubicBezTo>
                <a:cubicBezTo>
                  <a:pt x="771" y="35"/>
                  <a:pt x="771" y="35"/>
                  <a:pt x="771" y="35"/>
                </a:cubicBezTo>
                <a:cubicBezTo>
                  <a:pt x="771" y="35"/>
                  <a:pt x="771" y="35"/>
                  <a:pt x="771" y="35"/>
                </a:cubicBezTo>
                <a:close/>
              </a:path>
            </a:pathLst>
          </a:custGeom>
          <a:solidFill>
            <a:srgbClr val="1AA3AA"/>
          </a:solidFill>
          <a:ln>
            <a:noFill/>
          </a:ln>
        </p:spPr>
        <p:txBody>
          <a:bodyPr vert="horz" wrap="square" lIns="91440" tIns="45720" rIns="91440" bIns="45720" numCol="1" anchor="t" anchorCtr="0" compatLnSpc="1"/>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30" normalizeH="0" baseline="0" noProof="0">
              <a:ln>
                <a:noFill/>
              </a:ln>
              <a:solidFill>
                <a:prstClr val="black"/>
              </a:solidFill>
              <a:effectLst/>
              <a:uLnTx/>
              <a:uFillTx/>
              <a:latin typeface="Arial" panose="02080604020202020204" pitchFamily="34" charset="0"/>
              <a:ea typeface="微软雅黑" panose="020B0503020204020204" pitchFamily="34" charset="-122"/>
              <a:sym typeface="Arial" panose="02080604020202020204" pitchFamily="34" charset="0"/>
            </a:endParaRPr>
          </a:p>
        </p:txBody>
      </p:sp>
      <p:sp>
        <p:nvSpPr>
          <p:cNvPr id="48" name="Freeform 95"/>
          <p:cNvSpPr/>
          <p:nvPr>
            <p:custDataLst>
              <p:tags r:id="rId9"/>
            </p:custDataLst>
          </p:nvPr>
        </p:nvSpPr>
        <p:spPr bwMode="auto">
          <a:xfrm>
            <a:off x="882650" y="2547620"/>
            <a:ext cx="2044700" cy="225425"/>
          </a:xfrm>
          <a:custGeom>
            <a:avLst/>
            <a:gdLst>
              <a:gd name="T0" fmla="*/ 736 w 771"/>
              <a:gd name="T1" fmla="*/ 0 h 85"/>
              <a:gd name="T2" fmla="*/ 373 w 771"/>
              <a:gd name="T3" fmla="*/ 41 h 85"/>
              <a:gd name="T4" fmla="*/ 35 w 771"/>
              <a:gd name="T5" fmla="*/ 1 h 85"/>
              <a:gd name="T6" fmla="*/ 0 w 771"/>
              <a:gd name="T7" fmla="*/ 35 h 85"/>
              <a:gd name="T8" fmla="*/ 373 w 771"/>
              <a:gd name="T9" fmla="*/ 85 h 85"/>
              <a:gd name="T10" fmla="*/ 771 w 771"/>
              <a:gd name="T11" fmla="*/ 35 h 85"/>
              <a:gd name="T12" fmla="*/ 736 w 771"/>
              <a:gd name="T13" fmla="*/ 0 h 85"/>
            </a:gdLst>
            <a:ahLst/>
            <a:cxnLst>
              <a:cxn ang="0">
                <a:pos x="T0" y="T1"/>
              </a:cxn>
              <a:cxn ang="0">
                <a:pos x="T2" y="T3"/>
              </a:cxn>
              <a:cxn ang="0">
                <a:pos x="T4" y="T5"/>
              </a:cxn>
              <a:cxn ang="0">
                <a:pos x="T6" y="T7"/>
              </a:cxn>
              <a:cxn ang="0">
                <a:pos x="T8" y="T9"/>
              </a:cxn>
              <a:cxn ang="0">
                <a:pos x="T10" y="T11"/>
              </a:cxn>
              <a:cxn ang="0">
                <a:pos x="T12" y="T13"/>
              </a:cxn>
            </a:cxnLst>
            <a:rect l="0" t="0" r="r" b="b"/>
            <a:pathLst>
              <a:path w="771" h="85">
                <a:moveTo>
                  <a:pt x="736" y="0"/>
                </a:moveTo>
                <a:cubicBezTo>
                  <a:pt x="672" y="14"/>
                  <a:pt x="531" y="41"/>
                  <a:pt x="373" y="41"/>
                </a:cubicBezTo>
                <a:cubicBezTo>
                  <a:pt x="218" y="41"/>
                  <a:pt x="93" y="15"/>
                  <a:pt x="35" y="1"/>
                </a:cubicBezTo>
                <a:cubicBezTo>
                  <a:pt x="0" y="35"/>
                  <a:pt x="0" y="35"/>
                  <a:pt x="0" y="35"/>
                </a:cubicBezTo>
                <a:cubicBezTo>
                  <a:pt x="0" y="35"/>
                  <a:pt x="158" y="85"/>
                  <a:pt x="373" y="85"/>
                </a:cubicBezTo>
                <a:cubicBezTo>
                  <a:pt x="587" y="85"/>
                  <a:pt x="771" y="35"/>
                  <a:pt x="771" y="35"/>
                </a:cubicBezTo>
                <a:lnTo>
                  <a:pt x="736" y="0"/>
                </a:lnTo>
                <a:close/>
              </a:path>
            </a:pathLst>
          </a:custGeom>
          <a:solidFill>
            <a:srgbClr val="1AA3AA">
              <a:lumMod val="20000"/>
              <a:lumOff val="8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endParaRPr lang="en-US">
              <a:solidFill>
                <a:sysClr val="window" lastClr="FFFFFF"/>
              </a:solidFill>
              <a:latin typeface="Arial" panose="02080604020202020204" pitchFamily="34" charset="0"/>
              <a:ea typeface="微软雅黑" panose="020B0503020204020204" pitchFamily="34" charset="-122"/>
              <a:sym typeface="Arial" panose="02080604020202020204" pitchFamily="34" charset="0"/>
            </a:endParaRPr>
          </a:p>
        </p:txBody>
      </p:sp>
      <p:sp>
        <p:nvSpPr>
          <p:cNvPr id="22" name="Oval 28"/>
          <p:cNvSpPr/>
          <p:nvPr>
            <p:custDataLst>
              <p:tags r:id="rId10"/>
            </p:custDataLst>
          </p:nvPr>
        </p:nvSpPr>
        <p:spPr>
          <a:xfrm>
            <a:off x="1499870" y="2230120"/>
            <a:ext cx="810895" cy="810895"/>
          </a:xfrm>
          <a:prstGeom prst="ellipse">
            <a:avLst/>
          </a:prstGeom>
          <a:solidFill>
            <a:srgbClr val="FFFFFF"/>
          </a:solidFill>
          <a:ln w="25400">
            <a:solidFill>
              <a:srgbClr val="1AA3AA"/>
            </a:solidFill>
          </a:ln>
        </p:spPr>
        <p:style>
          <a:lnRef idx="2">
            <a:srgbClr val="1F74AD">
              <a:shade val="50000"/>
            </a:srgbClr>
          </a:lnRef>
          <a:fillRef idx="1">
            <a:srgbClr val="1F74AD"/>
          </a:fillRef>
          <a:effectRef idx="0">
            <a:srgbClr val="1F74AD"/>
          </a:effectRef>
          <a:fontRef idx="minor">
            <a:sysClr val="window" lastClr="FFFFFF"/>
          </a:fontRef>
        </p:style>
        <p:txBody>
          <a:bodyPr lIns="182880" tIns="91440" rIns="0" bIns="0" rtlCol="0" anchor="ctr"/>
          <a:p>
            <a:pPr algn="ctr"/>
            <a:endParaRPr lang="en-US" sz="3200" dirty="0">
              <a:solidFill>
                <a:sysClr val="window" lastClr="FFFFFF"/>
              </a:solidFill>
              <a:latin typeface="Arial" panose="02080604020202020204" pitchFamily="34" charset="0"/>
              <a:ea typeface="微软雅黑" panose="020B0503020204020204" pitchFamily="34" charset="-122"/>
              <a:sym typeface="Arial" panose="02080604020202020204" pitchFamily="34" charset="0"/>
            </a:endParaRPr>
          </a:p>
        </p:txBody>
      </p:sp>
      <p:sp>
        <p:nvSpPr>
          <p:cNvPr id="71" name="Freeform 1028"/>
          <p:cNvSpPr>
            <a:spLocks noEditPoints="1"/>
          </p:cNvSpPr>
          <p:nvPr>
            <p:custDataLst>
              <p:tags r:id="rId11"/>
            </p:custDataLst>
          </p:nvPr>
        </p:nvSpPr>
        <p:spPr bwMode="auto">
          <a:xfrm>
            <a:off x="1662430" y="2437130"/>
            <a:ext cx="485140" cy="405130"/>
          </a:xfrm>
          <a:custGeom>
            <a:avLst/>
            <a:gdLst>
              <a:gd name="T0" fmla="*/ 2315 w 3604"/>
              <a:gd name="T1" fmla="*/ 1678 h 3007"/>
              <a:gd name="T2" fmla="*/ 2613 w 3604"/>
              <a:gd name="T3" fmla="*/ 1921 h 3007"/>
              <a:gd name="T4" fmla="*/ 2729 w 3604"/>
              <a:gd name="T5" fmla="*/ 2297 h 3007"/>
              <a:gd name="T6" fmla="*/ 2655 w 3604"/>
              <a:gd name="T7" fmla="*/ 2873 h 3007"/>
              <a:gd name="T8" fmla="*/ 2444 w 3604"/>
              <a:gd name="T9" fmla="*/ 2942 h 3007"/>
              <a:gd name="T10" fmla="*/ 2054 w 3604"/>
              <a:gd name="T11" fmla="*/ 3002 h 3007"/>
              <a:gd name="T12" fmla="*/ 1556 w 3604"/>
              <a:gd name="T13" fmla="*/ 2987 h 3007"/>
              <a:gd name="T14" fmla="*/ 967 w 3604"/>
              <a:gd name="T15" fmla="*/ 2860 h 3007"/>
              <a:gd name="T16" fmla="*/ 958 w 3604"/>
              <a:gd name="T17" fmla="*/ 2097 h 3007"/>
              <a:gd name="T18" fmla="*/ 1174 w 3604"/>
              <a:gd name="T19" fmla="*/ 1778 h 3007"/>
              <a:gd name="T20" fmla="*/ 1535 w 3604"/>
              <a:gd name="T21" fmla="*/ 1629 h 3007"/>
              <a:gd name="T22" fmla="*/ 3128 w 3604"/>
              <a:gd name="T23" fmla="*/ 1114 h 3007"/>
              <a:gd name="T24" fmla="*/ 3449 w 3604"/>
              <a:gd name="T25" fmla="*/ 1328 h 3007"/>
              <a:gd name="T26" fmla="*/ 3600 w 3604"/>
              <a:gd name="T27" fmla="*/ 1686 h 3007"/>
              <a:gd name="T28" fmla="*/ 3548 w 3604"/>
              <a:gd name="T29" fmla="*/ 2325 h 3007"/>
              <a:gd name="T30" fmla="*/ 3368 w 3604"/>
              <a:gd name="T31" fmla="*/ 2388 h 3007"/>
              <a:gd name="T32" fmla="*/ 3012 w 3604"/>
              <a:gd name="T33" fmla="*/ 2454 h 3007"/>
              <a:gd name="T34" fmla="*/ 2828 w 3604"/>
              <a:gd name="T35" fmla="*/ 2089 h 3007"/>
              <a:gd name="T36" fmla="*/ 2626 w 3604"/>
              <a:gd name="T37" fmla="*/ 1741 h 3007"/>
              <a:gd name="T38" fmla="*/ 2281 w 3604"/>
              <a:gd name="T39" fmla="*/ 1534 h 3007"/>
              <a:gd name="T40" fmla="*/ 2466 w 3604"/>
              <a:gd name="T41" fmla="*/ 1213 h 3007"/>
              <a:gd name="T42" fmla="*/ 1180 w 3604"/>
              <a:gd name="T43" fmla="*/ 1151 h 3007"/>
              <a:gd name="T44" fmla="*/ 1333 w 3604"/>
              <a:gd name="T45" fmla="*/ 1489 h 3007"/>
              <a:gd name="T46" fmla="*/ 1080 w 3604"/>
              <a:gd name="T47" fmla="*/ 1695 h 3007"/>
              <a:gd name="T48" fmla="*/ 850 w 3604"/>
              <a:gd name="T49" fmla="*/ 2023 h 3007"/>
              <a:gd name="T50" fmla="*/ 716 w 3604"/>
              <a:gd name="T51" fmla="*/ 2455 h 3007"/>
              <a:gd name="T52" fmla="*/ 145 w 3604"/>
              <a:gd name="T53" fmla="*/ 2350 h 3007"/>
              <a:gd name="T54" fmla="*/ 13 w 3604"/>
              <a:gd name="T55" fmla="*/ 1620 h 3007"/>
              <a:gd name="T56" fmla="*/ 198 w 3604"/>
              <a:gd name="T57" fmla="*/ 1281 h 3007"/>
              <a:gd name="T58" fmla="*/ 540 w 3604"/>
              <a:gd name="T59" fmla="*/ 1097 h 3007"/>
              <a:gd name="T60" fmla="*/ 1995 w 3604"/>
              <a:gd name="T61" fmla="*/ 568 h 3007"/>
              <a:gd name="T62" fmla="*/ 2254 w 3604"/>
              <a:gd name="T63" fmla="*/ 756 h 3007"/>
              <a:gd name="T64" fmla="*/ 2357 w 3604"/>
              <a:gd name="T65" fmla="*/ 1065 h 3007"/>
              <a:gd name="T66" fmla="*/ 2254 w 3604"/>
              <a:gd name="T67" fmla="*/ 1374 h 3007"/>
              <a:gd name="T68" fmla="*/ 1995 w 3604"/>
              <a:gd name="T69" fmla="*/ 1563 h 3007"/>
              <a:gd name="T70" fmla="*/ 1661 w 3604"/>
              <a:gd name="T71" fmla="*/ 1563 h 3007"/>
              <a:gd name="T72" fmla="*/ 1402 w 3604"/>
              <a:gd name="T73" fmla="*/ 1375 h 3007"/>
              <a:gd name="T74" fmla="*/ 1300 w 3604"/>
              <a:gd name="T75" fmla="*/ 1065 h 3007"/>
              <a:gd name="T76" fmla="*/ 1402 w 3604"/>
              <a:gd name="T77" fmla="*/ 756 h 3007"/>
              <a:gd name="T78" fmla="*/ 1661 w 3604"/>
              <a:gd name="T79" fmla="*/ 568 h 3007"/>
              <a:gd name="T80" fmla="*/ 2816 w 3604"/>
              <a:gd name="T81" fmla="*/ 12 h 3007"/>
              <a:gd name="T82" fmla="*/ 3095 w 3604"/>
              <a:gd name="T83" fmla="*/ 173 h 3007"/>
              <a:gd name="T84" fmla="*/ 3228 w 3604"/>
              <a:gd name="T85" fmla="*/ 467 h 3007"/>
              <a:gd name="T86" fmla="*/ 3159 w 3604"/>
              <a:gd name="T87" fmla="*/ 789 h 3007"/>
              <a:gd name="T88" fmla="*/ 2921 w 3604"/>
              <a:gd name="T89" fmla="*/ 1002 h 3007"/>
              <a:gd name="T90" fmla="*/ 2587 w 3604"/>
              <a:gd name="T91" fmla="*/ 1035 h 3007"/>
              <a:gd name="T92" fmla="*/ 2411 w 3604"/>
              <a:gd name="T93" fmla="*/ 770 h 3007"/>
              <a:gd name="T94" fmla="*/ 2175 w 3604"/>
              <a:gd name="T95" fmla="*/ 516 h 3007"/>
              <a:gd name="T96" fmla="*/ 2293 w 3604"/>
              <a:gd name="T97" fmla="*/ 192 h 3007"/>
              <a:gd name="T98" fmla="*/ 2582 w 3604"/>
              <a:gd name="T99" fmla="*/ 13 h 3007"/>
              <a:gd name="T100" fmla="*/ 1069 w 3604"/>
              <a:gd name="T101" fmla="*/ 27 h 3007"/>
              <a:gd name="T102" fmla="*/ 1328 w 3604"/>
              <a:gd name="T103" fmla="*/ 214 h 3007"/>
              <a:gd name="T104" fmla="*/ 1429 w 3604"/>
              <a:gd name="T105" fmla="*/ 524 h 3007"/>
              <a:gd name="T106" fmla="*/ 1267 w 3604"/>
              <a:gd name="T107" fmla="*/ 735 h 3007"/>
              <a:gd name="T108" fmla="*/ 1096 w 3604"/>
              <a:gd name="T109" fmla="*/ 1011 h 3007"/>
              <a:gd name="T110" fmla="*/ 787 w 3604"/>
              <a:gd name="T111" fmla="*/ 1036 h 3007"/>
              <a:gd name="T112" fmla="*/ 508 w 3604"/>
              <a:gd name="T113" fmla="*/ 876 h 3007"/>
              <a:gd name="T114" fmla="*/ 375 w 3604"/>
              <a:gd name="T115" fmla="*/ 581 h 3007"/>
              <a:gd name="T116" fmla="*/ 445 w 3604"/>
              <a:gd name="T117" fmla="*/ 259 h 3007"/>
              <a:gd name="T118" fmla="*/ 683 w 3604"/>
              <a:gd name="T119" fmla="*/ 46 h 3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04" h="3007">
                <a:moveTo>
                  <a:pt x="1604" y="1624"/>
                </a:moveTo>
                <a:lnTo>
                  <a:pt x="2053" y="1624"/>
                </a:lnTo>
                <a:lnTo>
                  <a:pt x="2122" y="1629"/>
                </a:lnTo>
                <a:lnTo>
                  <a:pt x="2189" y="1639"/>
                </a:lnTo>
                <a:lnTo>
                  <a:pt x="2253" y="1655"/>
                </a:lnTo>
                <a:lnTo>
                  <a:pt x="2315" y="1678"/>
                </a:lnTo>
                <a:lnTo>
                  <a:pt x="2375" y="1706"/>
                </a:lnTo>
                <a:lnTo>
                  <a:pt x="2430" y="1740"/>
                </a:lnTo>
                <a:lnTo>
                  <a:pt x="2483" y="1778"/>
                </a:lnTo>
                <a:lnTo>
                  <a:pt x="2531" y="1822"/>
                </a:lnTo>
                <a:lnTo>
                  <a:pt x="2574" y="1869"/>
                </a:lnTo>
                <a:lnTo>
                  <a:pt x="2613" y="1921"/>
                </a:lnTo>
                <a:lnTo>
                  <a:pt x="2647" y="1977"/>
                </a:lnTo>
                <a:lnTo>
                  <a:pt x="2676" y="2035"/>
                </a:lnTo>
                <a:lnTo>
                  <a:pt x="2698" y="2097"/>
                </a:lnTo>
                <a:lnTo>
                  <a:pt x="2715" y="2161"/>
                </a:lnTo>
                <a:lnTo>
                  <a:pt x="2726" y="2227"/>
                </a:lnTo>
                <a:lnTo>
                  <a:pt x="2729" y="2297"/>
                </a:lnTo>
                <a:lnTo>
                  <a:pt x="2729" y="2840"/>
                </a:lnTo>
                <a:lnTo>
                  <a:pt x="2725" y="2840"/>
                </a:lnTo>
                <a:lnTo>
                  <a:pt x="2691" y="2858"/>
                </a:lnTo>
                <a:lnTo>
                  <a:pt x="2684" y="2861"/>
                </a:lnTo>
                <a:lnTo>
                  <a:pt x="2673" y="2866"/>
                </a:lnTo>
                <a:lnTo>
                  <a:pt x="2655" y="2873"/>
                </a:lnTo>
                <a:lnTo>
                  <a:pt x="2633" y="2883"/>
                </a:lnTo>
                <a:lnTo>
                  <a:pt x="2605" y="2893"/>
                </a:lnTo>
                <a:lnTo>
                  <a:pt x="2573" y="2905"/>
                </a:lnTo>
                <a:lnTo>
                  <a:pt x="2535" y="2917"/>
                </a:lnTo>
                <a:lnTo>
                  <a:pt x="2491" y="2929"/>
                </a:lnTo>
                <a:lnTo>
                  <a:pt x="2444" y="2942"/>
                </a:lnTo>
                <a:lnTo>
                  <a:pt x="2391" y="2955"/>
                </a:lnTo>
                <a:lnTo>
                  <a:pt x="2332" y="2966"/>
                </a:lnTo>
                <a:lnTo>
                  <a:pt x="2270" y="2977"/>
                </a:lnTo>
                <a:lnTo>
                  <a:pt x="2202" y="2987"/>
                </a:lnTo>
                <a:lnTo>
                  <a:pt x="2130" y="2996"/>
                </a:lnTo>
                <a:lnTo>
                  <a:pt x="2054" y="3002"/>
                </a:lnTo>
                <a:lnTo>
                  <a:pt x="1972" y="3006"/>
                </a:lnTo>
                <a:lnTo>
                  <a:pt x="1887" y="3007"/>
                </a:lnTo>
                <a:lnTo>
                  <a:pt x="1808" y="3006"/>
                </a:lnTo>
                <a:lnTo>
                  <a:pt x="1727" y="3003"/>
                </a:lnTo>
                <a:lnTo>
                  <a:pt x="1643" y="2996"/>
                </a:lnTo>
                <a:lnTo>
                  <a:pt x="1556" y="2987"/>
                </a:lnTo>
                <a:lnTo>
                  <a:pt x="1465" y="2975"/>
                </a:lnTo>
                <a:lnTo>
                  <a:pt x="1371" y="2960"/>
                </a:lnTo>
                <a:lnTo>
                  <a:pt x="1274" y="2941"/>
                </a:lnTo>
                <a:lnTo>
                  <a:pt x="1175" y="2918"/>
                </a:lnTo>
                <a:lnTo>
                  <a:pt x="1072" y="2892"/>
                </a:lnTo>
                <a:lnTo>
                  <a:pt x="967" y="2860"/>
                </a:lnTo>
                <a:lnTo>
                  <a:pt x="929" y="2849"/>
                </a:lnTo>
                <a:lnTo>
                  <a:pt x="927" y="2840"/>
                </a:lnTo>
                <a:lnTo>
                  <a:pt x="927" y="2297"/>
                </a:lnTo>
                <a:lnTo>
                  <a:pt x="931" y="2227"/>
                </a:lnTo>
                <a:lnTo>
                  <a:pt x="941" y="2161"/>
                </a:lnTo>
                <a:lnTo>
                  <a:pt x="958" y="2097"/>
                </a:lnTo>
                <a:lnTo>
                  <a:pt x="981" y="2035"/>
                </a:lnTo>
                <a:lnTo>
                  <a:pt x="1009" y="1977"/>
                </a:lnTo>
                <a:lnTo>
                  <a:pt x="1043" y="1921"/>
                </a:lnTo>
                <a:lnTo>
                  <a:pt x="1082" y="1869"/>
                </a:lnTo>
                <a:lnTo>
                  <a:pt x="1126" y="1822"/>
                </a:lnTo>
                <a:lnTo>
                  <a:pt x="1174" y="1778"/>
                </a:lnTo>
                <a:lnTo>
                  <a:pt x="1226" y="1740"/>
                </a:lnTo>
                <a:lnTo>
                  <a:pt x="1282" y="1706"/>
                </a:lnTo>
                <a:lnTo>
                  <a:pt x="1341" y="1678"/>
                </a:lnTo>
                <a:lnTo>
                  <a:pt x="1403" y="1655"/>
                </a:lnTo>
                <a:lnTo>
                  <a:pt x="1468" y="1639"/>
                </a:lnTo>
                <a:lnTo>
                  <a:pt x="1535" y="1629"/>
                </a:lnTo>
                <a:lnTo>
                  <a:pt x="1604" y="1624"/>
                </a:lnTo>
                <a:close/>
                <a:moveTo>
                  <a:pt x="2483" y="1084"/>
                </a:moveTo>
                <a:lnTo>
                  <a:pt x="2927" y="1084"/>
                </a:lnTo>
                <a:lnTo>
                  <a:pt x="2996" y="1087"/>
                </a:lnTo>
                <a:lnTo>
                  <a:pt x="3063" y="1097"/>
                </a:lnTo>
                <a:lnTo>
                  <a:pt x="3128" y="1114"/>
                </a:lnTo>
                <a:lnTo>
                  <a:pt x="3190" y="1137"/>
                </a:lnTo>
                <a:lnTo>
                  <a:pt x="3249" y="1165"/>
                </a:lnTo>
                <a:lnTo>
                  <a:pt x="3305" y="1198"/>
                </a:lnTo>
                <a:lnTo>
                  <a:pt x="3357" y="1237"/>
                </a:lnTo>
                <a:lnTo>
                  <a:pt x="3405" y="1281"/>
                </a:lnTo>
                <a:lnTo>
                  <a:pt x="3449" y="1328"/>
                </a:lnTo>
                <a:lnTo>
                  <a:pt x="3488" y="1380"/>
                </a:lnTo>
                <a:lnTo>
                  <a:pt x="3522" y="1436"/>
                </a:lnTo>
                <a:lnTo>
                  <a:pt x="3550" y="1494"/>
                </a:lnTo>
                <a:lnTo>
                  <a:pt x="3573" y="1555"/>
                </a:lnTo>
                <a:lnTo>
                  <a:pt x="3590" y="1620"/>
                </a:lnTo>
                <a:lnTo>
                  <a:pt x="3600" y="1686"/>
                </a:lnTo>
                <a:lnTo>
                  <a:pt x="3604" y="1755"/>
                </a:lnTo>
                <a:lnTo>
                  <a:pt x="3604" y="2299"/>
                </a:lnTo>
                <a:lnTo>
                  <a:pt x="3600" y="2299"/>
                </a:lnTo>
                <a:lnTo>
                  <a:pt x="3564" y="2316"/>
                </a:lnTo>
                <a:lnTo>
                  <a:pt x="3559" y="2320"/>
                </a:lnTo>
                <a:lnTo>
                  <a:pt x="3548" y="2325"/>
                </a:lnTo>
                <a:lnTo>
                  <a:pt x="3531" y="2332"/>
                </a:lnTo>
                <a:lnTo>
                  <a:pt x="3509" y="2342"/>
                </a:lnTo>
                <a:lnTo>
                  <a:pt x="3481" y="2351"/>
                </a:lnTo>
                <a:lnTo>
                  <a:pt x="3449" y="2363"/>
                </a:lnTo>
                <a:lnTo>
                  <a:pt x="3412" y="2376"/>
                </a:lnTo>
                <a:lnTo>
                  <a:pt x="3368" y="2388"/>
                </a:lnTo>
                <a:lnTo>
                  <a:pt x="3321" y="2401"/>
                </a:lnTo>
                <a:lnTo>
                  <a:pt x="3269" y="2413"/>
                </a:lnTo>
                <a:lnTo>
                  <a:pt x="3211" y="2425"/>
                </a:lnTo>
                <a:lnTo>
                  <a:pt x="3149" y="2436"/>
                </a:lnTo>
                <a:lnTo>
                  <a:pt x="3083" y="2446"/>
                </a:lnTo>
                <a:lnTo>
                  <a:pt x="3012" y="2454"/>
                </a:lnTo>
                <a:lnTo>
                  <a:pt x="2935" y="2460"/>
                </a:lnTo>
                <a:lnTo>
                  <a:pt x="2856" y="2465"/>
                </a:lnTo>
                <a:lnTo>
                  <a:pt x="2856" y="2297"/>
                </a:lnTo>
                <a:lnTo>
                  <a:pt x="2852" y="2226"/>
                </a:lnTo>
                <a:lnTo>
                  <a:pt x="2842" y="2156"/>
                </a:lnTo>
                <a:lnTo>
                  <a:pt x="2828" y="2089"/>
                </a:lnTo>
                <a:lnTo>
                  <a:pt x="2807" y="2023"/>
                </a:lnTo>
                <a:lnTo>
                  <a:pt x="2780" y="1960"/>
                </a:lnTo>
                <a:lnTo>
                  <a:pt x="2748" y="1901"/>
                </a:lnTo>
                <a:lnTo>
                  <a:pt x="2713" y="1844"/>
                </a:lnTo>
                <a:lnTo>
                  <a:pt x="2672" y="1790"/>
                </a:lnTo>
                <a:lnTo>
                  <a:pt x="2626" y="1741"/>
                </a:lnTo>
                <a:lnTo>
                  <a:pt x="2578" y="1695"/>
                </a:lnTo>
                <a:lnTo>
                  <a:pt x="2525" y="1653"/>
                </a:lnTo>
                <a:lnTo>
                  <a:pt x="2468" y="1616"/>
                </a:lnTo>
                <a:lnTo>
                  <a:pt x="2408" y="1584"/>
                </a:lnTo>
                <a:lnTo>
                  <a:pt x="2346" y="1556"/>
                </a:lnTo>
                <a:lnTo>
                  <a:pt x="2281" y="1534"/>
                </a:lnTo>
                <a:lnTo>
                  <a:pt x="2324" y="1489"/>
                </a:lnTo>
                <a:lnTo>
                  <a:pt x="2363" y="1440"/>
                </a:lnTo>
                <a:lnTo>
                  <a:pt x="2396" y="1387"/>
                </a:lnTo>
                <a:lnTo>
                  <a:pt x="2425" y="1332"/>
                </a:lnTo>
                <a:lnTo>
                  <a:pt x="2448" y="1274"/>
                </a:lnTo>
                <a:lnTo>
                  <a:pt x="2466" y="1213"/>
                </a:lnTo>
                <a:lnTo>
                  <a:pt x="2477" y="1149"/>
                </a:lnTo>
                <a:lnTo>
                  <a:pt x="2483" y="1084"/>
                </a:lnTo>
                <a:close/>
                <a:moveTo>
                  <a:pt x="677" y="1084"/>
                </a:moveTo>
                <a:lnTo>
                  <a:pt x="1125" y="1084"/>
                </a:lnTo>
                <a:lnTo>
                  <a:pt x="1175" y="1086"/>
                </a:lnTo>
                <a:lnTo>
                  <a:pt x="1180" y="1151"/>
                </a:lnTo>
                <a:lnTo>
                  <a:pt x="1191" y="1214"/>
                </a:lnTo>
                <a:lnTo>
                  <a:pt x="1209" y="1275"/>
                </a:lnTo>
                <a:lnTo>
                  <a:pt x="1232" y="1333"/>
                </a:lnTo>
                <a:lnTo>
                  <a:pt x="1261" y="1388"/>
                </a:lnTo>
                <a:lnTo>
                  <a:pt x="1294" y="1441"/>
                </a:lnTo>
                <a:lnTo>
                  <a:pt x="1333" y="1489"/>
                </a:lnTo>
                <a:lnTo>
                  <a:pt x="1375" y="1534"/>
                </a:lnTo>
                <a:lnTo>
                  <a:pt x="1311" y="1556"/>
                </a:lnTo>
                <a:lnTo>
                  <a:pt x="1248" y="1584"/>
                </a:lnTo>
                <a:lnTo>
                  <a:pt x="1188" y="1616"/>
                </a:lnTo>
                <a:lnTo>
                  <a:pt x="1133" y="1653"/>
                </a:lnTo>
                <a:lnTo>
                  <a:pt x="1080" y="1695"/>
                </a:lnTo>
                <a:lnTo>
                  <a:pt x="1030" y="1741"/>
                </a:lnTo>
                <a:lnTo>
                  <a:pt x="985" y="1790"/>
                </a:lnTo>
                <a:lnTo>
                  <a:pt x="945" y="1844"/>
                </a:lnTo>
                <a:lnTo>
                  <a:pt x="908" y="1901"/>
                </a:lnTo>
                <a:lnTo>
                  <a:pt x="877" y="1960"/>
                </a:lnTo>
                <a:lnTo>
                  <a:pt x="850" y="2023"/>
                </a:lnTo>
                <a:lnTo>
                  <a:pt x="829" y="2089"/>
                </a:lnTo>
                <a:lnTo>
                  <a:pt x="814" y="2156"/>
                </a:lnTo>
                <a:lnTo>
                  <a:pt x="805" y="2226"/>
                </a:lnTo>
                <a:lnTo>
                  <a:pt x="802" y="2297"/>
                </a:lnTo>
                <a:lnTo>
                  <a:pt x="802" y="2461"/>
                </a:lnTo>
                <a:lnTo>
                  <a:pt x="716" y="2455"/>
                </a:lnTo>
                <a:lnTo>
                  <a:pt x="629" y="2446"/>
                </a:lnTo>
                <a:lnTo>
                  <a:pt x="538" y="2434"/>
                </a:lnTo>
                <a:lnTo>
                  <a:pt x="444" y="2418"/>
                </a:lnTo>
                <a:lnTo>
                  <a:pt x="348" y="2400"/>
                </a:lnTo>
                <a:lnTo>
                  <a:pt x="248" y="2377"/>
                </a:lnTo>
                <a:lnTo>
                  <a:pt x="145" y="2350"/>
                </a:lnTo>
                <a:lnTo>
                  <a:pt x="39" y="2320"/>
                </a:lnTo>
                <a:lnTo>
                  <a:pt x="1" y="2307"/>
                </a:lnTo>
                <a:lnTo>
                  <a:pt x="0" y="2299"/>
                </a:lnTo>
                <a:lnTo>
                  <a:pt x="0" y="1755"/>
                </a:lnTo>
                <a:lnTo>
                  <a:pt x="3" y="1686"/>
                </a:lnTo>
                <a:lnTo>
                  <a:pt x="13" y="1620"/>
                </a:lnTo>
                <a:lnTo>
                  <a:pt x="31" y="1555"/>
                </a:lnTo>
                <a:lnTo>
                  <a:pt x="53" y="1494"/>
                </a:lnTo>
                <a:lnTo>
                  <a:pt x="82" y="1436"/>
                </a:lnTo>
                <a:lnTo>
                  <a:pt x="115" y="1380"/>
                </a:lnTo>
                <a:lnTo>
                  <a:pt x="155" y="1328"/>
                </a:lnTo>
                <a:lnTo>
                  <a:pt x="198" y="1281"/>
                </a:lnTo>
                <a:lnTo>
                  <a:pt x="247" y="1237"/>
                </a:lnTo>
                <a:lnTo>
                  <a:pt x="299" y="1198"/>
                </a:lnTo>
                <a:lnTo>
                  <a:pt x="354" y="1165"/>
                </a:lnTo>
                <a:lnTo>
                  <a:pt x="413" y="1137"/>
                </a:lnTo>
                <a:lnTo>
                  <a:pt x="476" y="1114"/>
                </a:lnTo>
                <a:lnTo>
                  <a:pt x="540" y="1097"/>
                </a:lnTo>
                <a:lnTo>
                  <a:pt x="608" y="1087"/>
                </a:lnTo>
                <a:lnTo>
                  <a:pt x="677" y="1084"/>
                </a:lnTo>
                <a:close/>
                <a:moveTo>
                  <a:pt x="1828" y="541"/>
                </a:moveTo>
                <a:lnTo>
                  <a:pt x="1886" y="544"/>
                </a:lnTo>
                <a:lnTo>
                  <a:pt x="1942" y="553"/>
                </a:lnTo>
                <a:lnTo>
                  <a:pt x="1995" y="568"/>
                </a:lnTo>
                <a:lnTo>
                  <a:pt x="2046" y="588"/>
                </a:lnTo>
                <a:lnTo>
                  <a:pt x="2095" y="613"/>
                </a:lnTo>
                <a:lnTo>
                  <a:pt x="2140" y="642"/>
                </a:lnTo>
                <a:lnTo>
                  <a:pt x="2182" y="676"/>
                </a:lnTo>
                <a:lnTo>
                  <a:pt x="2221" y="714"/>
                </a:lnTo>
                <a:lnTo>
                  <a:pt x="2254" y="756"/>
                </a:lnTo>
                <a:lnTo>
                  <a:pt x="2284" y="801"/>
                </a:lnTo>
                <a:lnTo>
                  <a:pt x="2310" y="848"/>
                </a:lnTo>
                <a:lnTo>
                  <a:pt x="2330" y="900"/>
                </a:lnTo>
                <a:lnTo>
                  <a:pt x="2345" y="952"/>
                </a:lnTo>
                <a:lnTo>
                  <a:pt x="2354" y="1008"/>
                </a:lnTo>
                <a:lnTo>
                  <a:pt x="2357" y="1065"/>
                </a:lnTo>
                <a:lnTo>
                  <a:pt x="2354" y="1123"/>
                </a:lnTo>
                <a:lnTo>
                  <a:pt x="2345" y="1177"/>
                </a:lnTo>
                <a:lnTo>
                  <a:pt x="2330" y="1230"/>
                </a:lnTo>
                <a:lnTo>
                  <a:pt x="2310" y="1282"/>
                </a:lnTo>
                <a:lnTo>
                  <a:pt x="2284" y="1330"/>
                </a:lnTo>
                <a:lnTo>
                  <a:pt x="2254" y="1374"/>
                </a:lnTo>
                <a:lnTo>
                  <a:pt x="2221" y="1416"/>
                </a:lnTo>
                <a:lnTo>
                  <a:pt x="2182" y="1454"/>
                </a:lnTo>
                <a:lnTo>
                  <a:pt x="2140" y="1488"/>
                </a:lnTo>
                <a:lnTo>
                  <a:pt x="2095" y="1518"/>
                </a:lnTo>
                <a:lnTo>
                  <a:pt x="2046" y="1542"/>
                </a:lnTo>
                <a:lnTo>
                  <a:pt x="1995" y="1563"/>
                </a:lnTo>
                <a:lnTo>
                  <a:pt x="1942" y="1577"/>
                </a:lnTo>
                <a:lnTo>
                  <a:pt x="1886" y="1586"/>
                </a:lnTo>
                <a:lnTo>
                  <a:pt x="1828" y="1589"/>
                </a:lnTo>
                <a:lnTo>
                  <a:pt x="1771" y="1586"/>
                </a:lnTo>
                <a:lnTo>
                  <a:pt x="1715" y="1577"/>
                </a:lnTo>
                <a:lnTo>
                  <a:pt x="1661" y="1563"/>
                </a:lnTo>
                <a:lnTo>
                  <a:pt x="1610" y="1542"/>
                </a:lnTo>
                <a:lnTo>
                  <a:pt x="1561" y="1518"/>
                </a:lnTo>
                <a:lnTo>
                  <a:pt x="1516" y="1488"/>
                </a:lnTo>
                <a:lnTo>
                  <a:pt x="1474" y="1454"/>
                </a:lnTo>
                <a:lnTo>
                  <a:pt x="1436" y="1416"/>
                </a:lnTo>
                <a:lnTo>
                  <a:pt x="1402" y="1375"/>
                </a:lnTo>
                <a:lnTo>
                  <a:pt x="1372" y="1330"/>
                </a:lnTo>
                <a:lnTo>
                  <a:pt x="1346" y="1282"/>
                </a:lnTo>
                <a:lnTo>
                  <a:pt x="1327" y="1231"/>
                </a:lnTo>
                <a:lnTo>
                  <a:pt x="1312" y="1177"/>
                </a:lnTo>
                <a:lnTo>
                  <a:pt x="1303" y="1123"/>
                </a:lnTo>
                <a:lnTo>
                  <a:pt x="1300" y="1065"/>
                </a:lnTo>
                <a:lnTo>
                  <a:pt x="1303" y="1008"/>
                </a:lnTo>
                <a:lnTo>
                  <a:pt x="1312" y="952"/>
                </a:lnTo>
                <a:lnTo>
                  <a:pt x="1327" y="900"/>
                </a:lnTo>
                <a:lnTo>
                  <a:pt x="1346" y="849"/>
                </a:lnTo>
                <a:lnTo>
                  <a:pt x="1372" y="801"/>
                </a:lnTo>
                <a:lnTo>
                  <a:pt x="1402" y="756"/>
                </a:lnTo>
                <a:lnTo>
                  <a:pt x="1436" y="714"/>
                </a:lnTo>
                <a:lnTo>
                  <a:pt x="1474" y="676"/>
                </a:lnTo>
                <a:lnTo>
                  <a:pt x="1516" y="642"/>
                </a:lnTo>
                <a:lnTo>
                  <a:pt x="1561" y="613"/>
                </a:lnTo>
                <a:lnTo>
                  <a:pt x="1610" y="588"/>
                </a:lnTo>
                <a:lnTo>
                  <a:pt x="1661" y="568"/>
                </a:lnTo>
                <a:lnTo>
                  <a:pt x="1715" y="553"/>
                </a:lnTo>
                <a:lnTo>
                  <a:pt x="1771" y="544"/>
                </a:lnTo>
                <a:lnTo>
                  <a:pt x="1828" y="541"/>
                </a:lnTo>
                <a:close/>
                <a:moveTo>
                  <a:pt x="2703" y="0"/>
                </a:moveTo>
                <a:lnTo>
                  <a:pt x="2760" y="2"/>
                </a:lnTo>
                <a:lnTo>
                  <a:pt x="2816" y="12"/>
                </a:lnTo>
                <a:lnTo>
                  <a:pt x="2870" y="27"/>
                </a:lnTo>
                <a:lnTo>
                  <a:pt x="2921" y="46"/>
                </a:lnTo>
                <a:lnTo>
                  <a:pt x="2970" y="72"/>
                </a:lnTo>
                <a:lnTo>
                  <a:pt x="3015" y="101"/>
                </a:lnTo>
                <a:lnTo>
                  <a:pt x="3057" y="135"/>
                </a:lnTo>
                <a:lnTo>
                  <a:pt x="3095" y="173"/>
                </a:lnTo>
                <a:lnTo>
                  <a:pt x="3129" y="214"/>
                </a:lnTo>
                <a:lnTo>
                  <a:pt x="3159" y="259"/>
                </a:lnTo>
                <a:lnTo>
                  <a:pt x="3185" y="308"/>
                </a:lnTo>
                <a:lnTo>
                  <a:pt x="3204" y="358"/>
                </a:lnTo>
                <a:lnTo>
                  <a:pt x="3219" y="411"/>
                </a:lnTo>
                <a:lnTo>
                  <a:pt x="3228" y="467"/>
                </a:lnTo>
                <a:lnTo>
                  <a:pt x="3231" y="524"/>
                </a:lnTo>
                <a:lnTo>
                  <a:pt x="3228" y="581"/>
                </a:lnTo>
                <a:lnTo>
                  <a:pt x="3219" y="636"/>
                </a:lnTo>
                <a:lnTo>
                  <a:pt x="3204" y="690"/>
                </a:lnTo>
                <a:lnTo>
                  <a:pt x="3185" y="740"/>
                </a:lnTo>
                <a:lnTo>
                  <a:pt x="3159" y="789"/>
                </a:lnTo>
                <a:lnTo>
                  <a:pt x="3129" y="834"/>
                </a:lnTo>
                <a:lnTo>
                  <a:pt x="3095" y="876"/>
                </a:lnTo>
                <a:lnTo>
                  <a:pt x="3057" y="913"/>
                </a:lnTo>
                <a:lnTo>
                  <a:pt x="3015" y="947"/>
                </a:lnTo>
                <a:lnTo>
                  <a:pt x="2970" y="977"/>
                </a:lnTo>
                <a:lnTo>
                  <a:pt x="2921" y="1002"/>
                </a:lnTo>
                <a:lnTo>
                  <a:pt x="2870" y="1022"/>
                </a:lnTo>
                <a:lnTo>
                  <a:pt x="2816" y="1036"/>
                </a:lnTo>
                <a:lnTo>
                  <a:pt x="2760" y="1045"/>
                </a:lnTo>
                <a:lnTo>
                  <a:pt x="2703" y="1048"/>
                </a:lnTo>
                <a:lnTo>
                  <a:pt x="2644" y="1045"/>
                </a:lnTo>
                <a:lnTo>
                  <a:pt x="2587" y="1035"/>
                </a:lnTo>
                <a:lnTo>
                  <a:pt x="2531" y="1019"/>
                </a:lnTo>
                <a:lnTo>
                  <a:pt x="2479" y="999"/>
                </a:lnTo>
                <a:lnTo>
                  <a:pt x="2470" y="938"/>
                </a:lnTo>
                <a:lnTo>
                  <a:pt x="2456" y="880"/>
                </a:lnTo>
                <a:lnTo>
                  <a:pt x="2436" y="824"/>
                </a:lnTo>
                <a:lnTo>
                  <a:pt x="2411" y="770"/>
                </a:lnTo>
                <a:lnTo>
                  <a:pt x="2382" y="720"/>
                </a:lnTo>
                <a:lnTo>
                  <a:pt x="2347" y="672"/>
                </a:lnTo>
                <a:lnTo>
                  <a:pt x="2310" y="627"/>
                </a:lnTo>
                <a:lnTo>
                  <a:pt x="2269" y="587"/>
                </a:lnTo>
                <a:lnTo>
                  <a:pt x="2223" y="549"/>
                </a:lnTo>
                <a:lnTo>
                  <a:pt x="2175" y="516"/>
                </a:lnTo>
                <a:lnTo>
                  <a:pt x="2179" y="456"/>
                </a:lnTo>
                <a:lnTo>
                  <a:pt x="2190" y="398"/>
                </a:lnTo>
                <a:lnTo>
                  <a:pt x="2208" y="342"/>
                </a:lnTo>
                <a:lnTo>
                  <a:pt x="2231" y="289"/>
                </a:lnTo>
                <a:lnTo>
                  <a:pt x="2260" y="239"/>
                </a:lnTo>
                <a:lnTo>
                  <a:pt x="2293" y="192"/>
                </a:lnTo>
                <a:lnTo>
                  <a:pt x="2332" y="151"/>
                </a:lnTo>
                <a:lnTo>
                  <a:pt x="2375" y="113"/>
                </a:lnTo>
                <a:lnTo>
                  <a:pt x="2422" y="80"/>
                </a:lnTo>
                <a:lnTo>
                  <a:pt x="2473" y="52"/>
                </a:lnTo>
                <a:lnTo>
                  <a:pt x="2526" y="30"/>
                </a:lnTo>
                <a:lnTo>
                  <a:pt x="2582" y="13"/>
                </a:lnTo>
                <a:lnTo>
                  <a:pt x="2642" y="4"/>
                </a:lnTo>
                <a:lnTo>
                  <a:pt x="2703" y="0"/>
                </a:lnTo>
                <a:close/>
                <a:moveTo>
                  <a:pt x="901" y="0"/>
                </a:moveTo>
                <a:lnTo>
                  <a:pt x="959" y="2"/>
                </a:lnTo>
                <a:lnTo>
                  <a:pt x="1014" y="12"/>
                </a:lnTo>
                <a:lnTo>
                  <a:pt x="1069" y="27"/>
                </a:lnTo>
                <a:lnTo>
                  <a:pt x="1119" y="46"/>
                </a:lnTo>
                <a:lnTo>
                  <a:pt x="1168" y="72"/>
                </a:lnTo>
                <a:lnTo>
                  <a:pt x="1214" y="101"/>
                </a:lnTo>
                <a:lnTo>
                  <a:pt x="1256" y="135"/>
                </a:lnTo>
                <a:lnTo>
                  <a:pt x="1293" y="173"/>
                </a:lnTo>
                <a:lnTo>
                  <a:pt x="1328" y="214"/>
                </a:lnTo>
                <a:lnTo>
                  <a:pt x="1358" y="259"/>
                </a:lnTo>
                <a:lnTo>
                  <a:pt x="1383" y="308"/>
                </a:lnTo>
                <a:lnTo>
                  <a:pt x="1403" y="358"/>
                </a:lnTo>
                <a:lnTo>
                  <a:pt x="1417" y="412"/>
                </a:lnTo>
                <a:lnTo>
                  <a:pt x="1426" y="467"/>
                </a:lnTo>
                <a:lnTo>
                  <a:pt x="1429" y="524"/>
                </a:lnTo>
                <a:lnTo>
                  <a:pt x="1429" y="538"/>
                </a:lnTo>
                <a:lnTo>
                  <a:pt x="1428" y="554"/>
                </a:lnTo>
                <a:lnTo>
                  <a:pt x="1382" y="593"/>
                </a:lnTo>
                <a:lnTo>
                  <a:pt x="1339" y="636"/>
                </a:lnTo>
                <a:lnTo>
                  <a:pt x="1300" y="684"/>
                </a:lnTo>
                <a:lnTo>
                  <a:pt x="1267" y="735"/>
                </a:lnTo>
                <a:lnTo>
                  <a:pt x="1237" y="789"/>
                </a:lnTo>
                <a:lnTo>
                  <a:pt x="1214" y="846"/>
                </a:lnTo>
                <a:lnTo>
                  <a:pt x="1195" y="905"/>
                </a:lnTo>
                <a:lnTo>
                  <a:pt x="1183" y="967"/>
                </a:lnTo>
                <a:lnTo>
                  <a:pt x="1140" y="991"/>
                </a:lnTo>
                <a:lnTo>
                  <a:pt x="1096" y="1011"/>
                </a:lnTo>
                <a:lnTo>
                  <a:pt x="1050" y="1027"/>
                </a:lnTo>
                <a:lnTo>
                  <a:pt x="1002" y="1038"/>
                </a:lnTo>
                <a:lnTo>
                  <a:pt x="952" y="1046"/>
                </a:lnTo>
                <a:lnTo>
                  <a:pt x="901" y="1048"/>
                </a:lnTo>
                <a:lnTo>
                  <a:pt x="844" y="1045"/>
                </a:lnTo>
                <a:lnTo>
                  <a:pt x="787" y="1036"/>
                </a:lnTo>
                <a:lnTo>
                  <a:pt x="734" y="1022"/>
                </a:lnTo>
                <a:lnTo>
                  <a:pt x="683" y="1002"/>
                </a:lnTo>
                <a:lnTo>
                  <a:pt x="634" y="977"/>
                </a:lnTo>
                <a:lnTo>
                  <a:pt x="589" y="947"/>
                </a:lnTo>
                <a:lnTo>
                  <a:pt x="547" y="913"/>
                </a:lnTo>
                <a:lnTo>
                  <a:pt x="508" y="876"/>
                </a:lnTo>
                <a:lnTo>
                  <a:pt x="474" y="834"/>
                </a:lnTo>
                <a:lnTo>
                  <a:pt x="445" y="789"/>
                </a:lnTo>
                <a:lnTo>
                  <a:pt x="420" y="740"/>
                </a:lnTo>
                <a:lnTo>
                  <a:pt x="400" y="690"/>
                </a:lnTo>
                <a:lnTo>
                  <a:pt x="384" y="636"/>
                </a:lnTo>
                <a:lnTo>
                  <a:pt x="375" y="581"/>
                </a:lnTo>
                <a:lnTo>
                  <a:pt x="372" y="524"/>
                </a:lnTo>
                <a:lnTo>
                  <a:pt x="375" y="467"/>
                </a:lnTo>
                <a:lnTo>
                  <a:pt x="384" y="412"/>
                </a:lnTo>
                <a:lnTo>
                  <a:pt x="400" y="358"/>
                </a:lnTo>
                <a:lnTo>
                  <a:pt x="420" y="308"/>
                </a:lnTo>
                <a:lnTo>
                  <a:pt x="445" y="259"/>
                </a:lnTo>
                <a:lnTo>
                  <a:pt x="474" y="214"/>
                </a:lnTo>
                <a:lnTo>
                  <a:pt x="508" y="173"/>
                </a:lnTo>
                <a:lnTo>
                  <a:pt x="547" y="135"/>
                </a:lnTo>
                <a:lnTo>
                  <a:pt x="589" y="101"/>
                </a:lnTo>
                <a:lnTo>
                  <a:pt x="634" y="72"/>
                </a:lnTo>
                <a:lnTo>
                  <a:pt x="683" y="46"/>
                </a:lnTo>
                <a:lnTo>
                  <a:pt x="734" y="27"/>
                </a:lnTo>
                <a:lnTo>
                  <a:pt x="787" y="12"/>
                </a:lnTo>
                <a:lnTo>
                  <a:pt x="844" y="2"/>
                </a:lnTo>
                <a:lnTo>
                  <a:pt x="901" y="0"/>
                </a:lnTo>
                <a:close/>
              </a:path>
            </a:pathLst>
          </a:custGeom>
          <a:solidFill>
            <a:srgbClr val="1AA3AA"/>
          </a:solidFill>
          <a:ln w="0">
            <a:noFill/>
            <a:prstDash val="solid"/>
            <a:round/>
          </a:ln>
        </p:spPr>
        <p:txBody>
          <a:bodyPr vert="horz" wrap="square" lIns="91440" tIns="45720" rIns="91440" bIns="45720" numCol="1" anchor="t" anchorCtr="0" compatLnSpc="1"/>
          <a:p>
            <a:endParaRPr lang="en-US">
              <a:latin typeface="Arial" panose="02080604020202020204" pitchFamily="34" charset="0"/>
              <a:ea typeface="微软雅黑" panose="020B0503020204020204" pitchFamily="34" charset="-122"/>
              <a:sym typeface="Arial" panose="02080604020202020204" pitchFamily="34" charset="0"/>
            </a:endParaRPr>
          </a:p>
        </p:txBody>
      </p:sp>
      <p:sp>
        <p:nvSpPr>
          <p:cNvPr id="75" name="箭头: 右 74"/>
          <p:cNvSpPr/>
          <p:nvPr>
            <p:custDataLst>
              <p:tags r:id="rId12"/>
            </p:custDataLst>
          </p:nvPr>
        </p:nvSpPr>
        <p:spPr>
          <a:xfrm rot="21163141">
            <a:off x="3076575" y="3041063"/>
            <a:ext cx="202700" cy="238712"/>
          </a:xfrm>
          <a:prstGeom prst="rightArrow">
            <a:avLst/>
          </a:pr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endParaRPr lang="zh-CN" altLang="en-US">
              <a:latin typeface="Arial" panose="02080604020202020204" pitchFamily="34" charset="0"/>
              <a:ea typeface="微软雅黑" panose="020B0503020204020204" pitchFamily="34" charset="-122"/>
              <a:sym typeface="Arial" panose="02080604020202020204" pitchFamily="34" charset="0"/>
            </a:endParaRPr>
          </a:p>
        </p:txBody>
      </p:sp>
      <p:sp>
        <p:nvSpPr>
          <p:cNvPr id="76" name="箭头: 右 75"/>
          <p:cNvSpPr/>
          <p:nvPr>
            <p:custDataLst>
              <p:tags r:id="rId13"/>
            </p:custDataLst>
          </p:nvPr>
        </p:nvSpPr>
        <p:spPr>
          <a:xfrm rot="588422">
            <a:off x="5931117" y="3095269"/>
            <a:ext cx="202700" cy="238712"/>
          </a:xfrm>
          <a:prstGeom prst="rightArrow">
            <a:avLst/>
          </a:pr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endParaRPr lang="zh-CN" altLang="en-US">
              <a:latin typeface="Arial" panose="02080604020202020204" pitchFamily="34" charset="0"/>
              <a:ea typeface="微软雅黑" panose="020B0503020204020204" pitchFamily="34" charset="-122"/>
              <a:sym typeface="Arial" panose="02080604020202020204" pitchFamily="34" charset="0"/>
            </a:endParaRPr>
          </a:p>
        </p:txBody>
      </p:sp>
      <p:sp>
        <p:nvSpPr>
          <p:cNvPr id="77" name="箭头: 右 76"/>
          <p:cNvSpPr/>
          <p:nvPr>
            <p:custDataLst>
              <p:tags r:id="rId14"/>
            </p:custDataLst>
          </p:nvPr>
        </p:nvSpPr>
        <p:spPr>
          <a:xfrm rot="20715390">
            <a:off x="8580191" y="3137685"/>
            <a:ext cx="202700" cy="238712"/>
          </a:xfrm>
          <a:prstGeom prst="rightArrow">
            <a:avLst/>
          </a:prstGeom>
          <a:solidFill>
            <a:srgbClr val="9BBB59"/>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endParaRPr lang="zh-CN" altLang="en-US">
              <a:latin typeface="Arial" panose="02080604020202020204" pitchFamily="34" charset="0"/>
              <a:ea typeface="微软雅黑" panose="020B0503020204020204" pitchFamily="34" charset="-122"/>
              <a:sym typeface="Arial" panose="02080604020202020204" pitchFamily="34" charset="0"/>
            </a:endParaRPr>
          </a:p>
        </p:txBody>
      </p:sp>
      <p:sp>
        <p:nvSpPr>
          <p:cNvPr id="78" name="文本框 77"/>
          <p:cNvSpPr txBox="1"/>
          <p:nvPr>
            <p:custDataLst>
              <p:tags r:id="rId15"/>
            </p:custDataLst>
          </p:nvPr>
        </p:nvSpPr>
        <p:spPr>
          <a:xfrm>
            <a:off x="889994" y="3213594"/>
            <a:ext cx="2030400" cy="337185"/>
          </a:xfrm>
          <a:prstGeom prst="rect">
            <a:avLst/>
          </a:prstGeom>
          <a:noFill/>
        </p:spPr>
        <p:txBody>
          <a:bodyPr wrap="square" rtlCol="0">
            <a:spAutoFit/>
          </a:bodyPr>
          <a:p>
            <a:pPr algn="ctr"/>
            <a:r>
              <a:rPr lang="en-US" altLang="zh-CN" sz="1600" b="1" spc="150">
                <a:solidFill>
                  <a:sysClr val="window" lastClr="FFFFFF"/>
                </a:solidFill>
                <a:latin typeface="Arial" panose="02080604020202020204" pitchFamily="34" charset="0"/>
                <a:ea typeface="微软雅黑" panose="020B0503020204020204" pitchFamily="34" charset="-122"/>
                <a:sym typeface="Arial" panose="02080604020202020204" pitchFamily="34" charset="0"/>
              </a:rPr>
              <a:t>01</a:t>
            </a:r>
            <a:endParaRPr lang="en-US" altLang="zh-CN" sz="1600" b="1" spc="150">
              <a:solidFill>
                <a:sysClr val="window" lastClr="FFFFFF"/>
              </a:solidFill>
              <a:latin typeface="Arial" panose="02080604020202020204" pitchFamily="34" charset="0"/>
              <a:ea typeface="微软雅黑" panose="020B0503020204020204" pitchFamily="34" charset="-122"/>
              <a:sym typeface="Arial" panose="02080604020202020204" pitchFamily="34" charset="0"/>
            </a:endParaRPr>
          </a:p>
        </p:txBody>
      </p:sp>
      <p:cxnSp>
        <p:nvCxnSpPr>
          <p:cNvPr id="7" name="Straight Connector 31"/>
          <p:cNvCxnSpPr/>
          <p:nvPr>
            <p:custDataLst>
              <p:tags r:id="rId16"/>
            </p:custDataLst>
          </p:nvPr>
        </p:nvCxnSpPr>
        <p:spPr>
          <a:xfrm flipV="1">
            <a:off x="4639945" y="3557270"/>
            <a:ext cx="0" cy="525145"/>
          </a:xfrm>
          <a:prstGeom prst="line">
            <a:avLst/>
          </a:prstGeom>
          <a:ln w="12700">
            <a:solidFill>
              <a:sysClr val="window" lastClr="FFFFFF">
                <a:lumMod val="50000"/>
              </a:sysClr>
            </a:solidFill>
            <a:headEnd type="oval" w="lg" len="lg"/>
          </a:ln>
        </p:spPr>
        <p:style>
          <a:lnRef idx="1">
            <a:srgbClr val="1F74AD"/>
          </a:lnRef>
          <a:fillRef idx="0">
            <a:srgbClr val="1F74AD"/>
          </a:fillRef>
          <a:effectRef idx="0">
            <a:srgbClr val="1F74AD"/>
          </a:effectRef>
          <a:fontRef idx="minor">
            <a:srgbClr val="000000"/>
          </a:fontRef>
        </p:style>
      </p:cxnSp>
      <p:sp>
        <p:nvSpPr>
          <p:cNvPr id="43" name="Freeform 85"/>
          <p:cNvSpPr/>
          <p:nvPr>
            <p:custDataLst>
              <p:tags r:id="rId17"/>
            </p:custDataLst>
          </p:nvPr>
        </p:nvSpPr>
        <p:spPr bwMode="auto">
          <a:xfrm>
            <a:off x="3520440" y="2239010"/>
            <a:ext cx="2239645" cy="1475740"/>
          </a:xfrm>
          <a:custGeom>
            <a:avLst/>
            <a:gdLst>
              <a:gd name="T0" fmla="*/ 844 w 844"/>
              <a:gd name="T1" fmla="*/ 57 h 556"/>
              <a:gd name="T2" fmla="*/ 844 w 844"/>
              <a:gd name="T3" fmla="*/ 57 h 556"/>
              <a:gd name="T4" fmla="*/ 422 w 844"/>
              <a:gd name="T5" fmla="*/ 0 h 556"/>
              <a:gd name="T6" fmla="*/ 0 w 844"/>
              <a:gd name="T7" fmla="*/ 57 h 556"/>
              <a:gd name="T8" fmla="*/ 0 w 844"/>
              <a:gd name="T9" fmla="*/ 519 h 556"/>
              <a:gd name="T10" fmla="*/ 36 w 844"/>
              <a:gd name="T11" fmla="*/ 556 h 556"/>
              <a:gd name="T12" fmla="*/ 409 w 844"/>
              <a:gd name="T13" fmla="*/ 506 h 556"/>
              <a:gd name="T14" fmla="*/ 808 w 844"/>
              <a:gd name="T15" fmla="*/ 556 h 556"/>
              <a:gd name="T16" fmla="*/ 808 w 844"/>
              <a:gd name="T17" fmla="*/ 556 h 556"/>
              <a:gd name="T18" fmla="*/ 808 w 844"/>
              <a:gd name="T19" fmla="*/ 556 h 556"/>
              <a:gd name="T20" fmla="*/ 808 w 844"/>
              <a:gd name="T21" fmla="*/ 556 h 556"/>
              <a:gd name="T22" fmla="*/ 808 w 844"/>
              <a:gd name="T23" fmla="*/ 556 h 556"/>
              <a:gd name="T24" fmla="*/ 844 w 844"/>
              <a:gd name="T25" fmla="*/ 519 h 556"/>
              <a:gd name="T26" fmla="*/ 844 w 844"/>
              <a:gd name="T27" fmla="*/ 57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4" h="556">
                <a:moveTo>
                  <a:pt x="844" y="57"/>
                </a:moveTo>
                <a:cubicBezTo>
                  <a:pt x="844" y="57"/>
                  <a:pt x="844" y="57"/>
                  <a:pt x="844" y="57"/>
                </a:cubicBezTo>
                <a:cubicBezTo>
                  <a:pt x="844" y="57"/>
                  <a:pt x="666" y="0"/>
                  <a:pt x="422" y="0"/>
                </a:cubicBezTo>
                <a:cubicBezTo>
                  <a:pt x="178" y="0"/>
                  <a:pt x="0" y="57"/>
                  <a:pt x="0" y="57"/>
                </a:cubicBezTo>
                <a:cubicBezTo>
                  <a:pt x="0" y="519"/>
                  <a:pt x="0" y="519"/>
                  <a:pt x="0" y="519"/>
                </a:cubicBezTo>
                <a:cubicBezTo>
                  <a:pt x="36" y="556"/>
                  <a:pt x="36" y="556"/>
                  <a:pt x="36" y="556"/>
                </a:cubicBezTo>
                <a:cubicBezTo>
                  <a:pt x="36" y="556"/>
                  <a:pt x="194" y="506"/>
                  <a:pt x="409" y="506"/>
                </a:cubicBezTo>
                <a:cubicBezTo>
                  <a:pt x="623" y="506"/>
                  <a:pt x="807" y="556"/>
                  <a:pt x="808" y="556"/>
                </a:cubicBezTo>
                <a:cubicBezTo>
                  <a:pt x="808" y="556"/>
                  <a:pt x="808" y="556"/>
                  <a:pt x="808" y="556"/>
                </a:cubicBezTo>
                <a:cubicBezTo>
                  <a:pt x="808" y="556"/>
                  <a:pt x="808" y="556"/>
                  <a:pt x="808" y="556"/>
                </a:cubicBezTo>
                <a:cubicBezTo>
                  <a:pt x="808" y="556"/>
                  <a:pt x="808" y="556"/>
                  <a:pt x="808" y="556"/>
                </a:cubicBezTo>
                <a:cubicBezTo>
                  <a:pt x="808" y="556"/>
                  <a:pt x="808" y="556"/>
                  <a:pt x="808" y="556"/>
                </a:cubicBezTo>
                <a:cubicBezTo>
                  <a:pt x="844" y="519"/>
                  <a:pt x="844" y="519"/>
                  <a:pt x="844" y="519"/>
                </a:cubicBezTo>
                <a:lnTo>
                  <a:pt x="844" y="57"/>
                </a:lnTo>
                <a:close/>
              </a:path>
            </a:pathLst>
          </a:custGeom>
          <a:solidFill>
            <a:srgbClr val="1F74AD"/>
          </a:solidFill>
          <a:ln>
            <a:noFill/>
          </a:ln>
        </p:spPr>
        <p:txBody>
          <a:bodyPr vert="horz" wrap="square" lIns="91440" tIns="45720" rIns="91440" bIns="45720" numCol="1" anchor="t" anchorCtr="0" compatLnSpc="1"/>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30" normalizeH="0" baseline="0" noProof="0">
              <a:ln>
                <a:noFill/>
              </a:ln>
              <a:solidFill>
                <a:prstClr val="black"/>
              </a:solidFill>
              <a:effectLst/>
              <a:uLnTx/>
              <a:uFillTx/>
              <a:latin typeface="Arial" panose="02080604020202020204" pitchFamily="34" charset="0"/>
              <a:ea typeface="微软雅黑" panose="020B0503020204020204" pitchFamily="34" charset="-122"/>
              <a:sym typeface="Arial" panose="02080604020202020204" pitchFamily="34" charset="0"/>
            </a:endParaRPr>
          </a:p>
        </p:txBody>
      </p:sp>
      <p:sp>
        <p:nvSpPr>
          <p:cNvPr id="44" name="Freeform 97"/>
          <p:cNvSpPr/>
          <p:nvPr>
            <p:custDataLst>
              <p:tags r:id="rId18"/>
            </p:custDataLst>
          </p:nvPr>
        </p:nvSpPr>
        <p:spPr bwMode="auto">
          <a:xfrm>
            <a:off x="3520440" y="2239010"/>
            <a:ext cx="2239645" cy="247015"/>
          </a:xfrm>
          <a:custGeom>
            <a:avLst/>
            <a:gdLst>
              <a:gd name="T0" fmla="*/ 844 w 844"/>
              <a:gd name="T1" fmla="*/ 57 h 93"/>
              <a:gd name="T2" fmla="*/ 808 w 844"/>
              <a:gd name="T3" fmla="*/ 93 h 93"/>
              <a:gd name="T4" fmla="*/ 409 w 844"/>
              <a:gd name="T5" fmla="*/ 44 h 93"/>
              <a:gd name="T6" fmla="*/ 36 w 844"/>
              <a:gd name="T7" fmla="*/ 93 h 93"/>
              <a:gd name="T8" fmla="*/ 0 w 844"/>
              <a:gd name="T9" fmla="*/ 57 h 93"/>
              <a:gd name="T10" fmla="*/ 422 w 844"/>
              <a:gd name="T11" fmla="*/ 0 h 93"/>
              <a:gd name="T12" fmla="*/ 844 w 844"/>
              <a:gd name="T13" fmla="*/ 57 h 93"/>
            </a:gdLst>
            <a:ahLst/>
            <a:cxnLst>
              <a:cxn ang="0">
                <a:pos x="T0" y="T1"/>
              </a:cxn>
              <a:cxn ang="0">
                <a:pos x="T2" y="T3"/>
              </a:cxn>
              <a:cxn ang="0">
                <a:pos x="T4" y="T5"/>
              </a:cxn>
              <a:cxn ang="0">
                <a:pos x="T6" y="T7"/>
              </a:cxn>
              <a:cxn ang="0">
                <a:pos x="T8" y="T9"/>
              </a:cxn>
              <a:cxn ang="0">
                <a:pos x="T10" y="T11"/>
              </a:cxn>
              <a:cxn ang="0">
                <a:pos x="T12" y="T13"/>
              </a:cxn>
            </a:cxnLst>
            <a:rect l="0" t="0" r="r" b="b"/>
            <a:pathLst>
              <a:path w="844" h="93">
                <a:moveTo>
                  <a:pt x="844" y="57"/>
                </a:moveTo>
                <a:cubicBezTo>
                  <a:pt x="808" y="93"/>
                  <a:pt x="808" y="93"/>
                  <a:pt x="808" y="93"/>
                </a:cubicBezTo>
                <a:cubicBezTo>
                  <a:pt x="808" y="93"/>
                  <a:pt x="624" y="44"/>
                  <a:pt x="409" y="44"/>
                </a:cubicBezTo>
                <a:cubicBezTo>
                  <a:pt x="194" y="44"/>
                  <a:pt x="36" y="93"/>
                  <a:pt x="36" y="93"/>
                </a:cubicBezTo>
                <a:cubicBezTo>
                  <a:pt x="0" y="57"/>
                  <a:pt x="0" y="57"/>
                  <a:pt x="0" y="57"/>
                </a:cubicBezTo>
                <a:cubicBezTo>
                  <a:pt x="0" y="57"/>
                  <a:pt x="178" y="0"/>
                  <a:pt x="422" y="0"/>
                </a:cubicBezTo>
                <a:cubicBezTo>
                  <a:pt x="666" y="0"/>
                  <a:pt x="844" y="57"/>
                  <a:pt x="844" y="57"/>
                </a:cubicBezTo>
                <a:close/>
              </a:path>
            </a:pathLst>
          </a:custGeom>
          <a:solidFill>
            <a:srgbClr val="1F74AD">
              <a:lumMod val="20000"/>
              <a:lumOff val="8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endParaRPr lang="en-US">
              <a:solidFill>
                <a:sysClr val="window" lastClr="FFFFFF"/>
              </a:solidFill>
              <a:latin typeface="Arial" panose="02080604020202020204" pitchFamily="34" charset="0"/>
              <a:ea typeface="微软雅黑" panose="020B0503020204020204" pitchFamily="34" charset="-122"/>
              <a:sym typeface="Arial" panose="02080604020202020204" pitchFamily="34" charset="0"/>
            </a:endParaRPr>
          </a:p>
        </p:txBody>
      </p:sp>
      <p:sp>
        <p:nvSpPr>
          <p:cNvPr id="45" name="Freeform 98"/>
          <p:cNvSpPr/>
          <p:nvPr>
            <p:custDataLst>
              <p:tags r:id="rId19"/>
            </p:custDataLst>
          </p:nvPr>
        </p:nvSpPr>
        <p:spPr bwMode="auto">
          <a:xfrm>
            <a:off x="3520440" y="2390140"/>
            <a:ext cx="95250" cy="1323975"/>
          </a:xfrm>
          <a:custGeom>
            <a:avLst/>
            <a:gdLst>
              <a:gd name="T0" fmla="*/ 72 w 72"/>
              <a:gd name="T1" fmla="*/ 998 h 998"/>
              <a:gd name="T2" fmla="*/ 0 w 72"/>
              <a:gd name="T3" fmla="*/ 924 h 998"/>
              <a:gd name="T4" fmla="*/ 0 w 72"/>
              <a:gd name="T5" fmla="*/ 0 h 998"/>
              <a:gd name="T6" fmla="*/ 72 w 72"/>
              <a:gd name="T7" fmla="*/ 72 h 998"/>
              <a:gd name="T8" fmla="*/ 72 w 72"/>
              <a:gd name="T9" fmla="*/ 998 h 998"/>
            </a:gdLst>
            <a:ahLst/>
            <a:cxnLst>
              <a:cxn ang="0">
                <a:pos x="T0" y="T1"/>
              </a:cxn>
              <a:cxn ang="0">
                <a:pos x="T2" y="T3"/>
              </a:cxn>
              <a:cxn ang="0">
                <a:pos x="T4" y="T5"/>
              </a:cxn>
              <a:cxn ang="0">
                <a:pos x="T6" y="T7"/>
              </a:cxn>
              <a:cxn ang="0">
                <a:pos x="T8" y="T9"/>
              </a:cxn>
            </a:cxnLst>
            <a:rect l="0" t="0" r="r" b="b"/>
            <a:pathLst>
              <a:path w="72" h="998">
                <a:moveTo>
                  <a:pt x="72" y="998"/>
                </a:moveTo>
                <a:lnTo>
                  <a:pt x="0" y="924"/>
                </a:lnTo>
                <a:lnTo>
                  <a:pt x="0" y="0"/>
                </a:lnTo>
                <a:lnTo>
                  <a:pt x="72" y="72"/>
                </a:lnTo>
                <a:lnTo>
                  <a:pt x="72" y="998"/>
                </a:lnTo>
                <a:close/>
              </a:path>
            </a:pathLst>
          </a:custGeom>
          <a:solidFill>
            <a:srgbClr val="1F74AD">
              <a:lumMod val="60000"/>
              <a:lumOff val="4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endParaRPr lang="en-US">
              <a:solidFill>
                <a:sysClr val="window" lastClr="FFFFFF"/>
              </a:solidFill>
              <a:latin typeface="Arial" panose="02080604020202020204" pitchFamily="34" charset="0"/>
              <a:ea typeface="微软雅黑" panose="020B0503020204020204" pitchFamily="34" charset="-122"/>
              <a:sym typeface="Arial" panose="02080604020202020204" pitchFamily="34" charset="0"/>
            </a:endParaRPr>
          </a:p>
        </p:txBody>
      </p:sp>
      <p:sp>
        <p:nvSpPr>
          <p:cNvPr id="46" name="Freeform 99"/>
          <p:cNvSpPr/>
          <p:nvPr>
            <p:custDataLst>
              <p:tags r:id="rId20"/>
            </p:custDataLst>
          </p:nvPr>
        </p:nvSpPr>
        <p:spPr bwMode="auto">
          <a:xfrm>
            <a:off x="5664200" y="2390140"/>
            <a:ext cx="95250" cy="1323975"/>
          </a:xfrm>
          <a:custGeom>
            <a:avLst/>
            <a:gdLst>
              <a:gd name="T0" fmla="*/ 0 w 72"/>
              <a:gd name="T1" fmla="*/ 998 h 998"/>
              <a:gd name="T2" fmla="*/ 72 w 72"/>
              <a:gd name="T3" fmla="*/ 924 h 998"/>
              <a:gd name="T4" fmla="*/ 72 w 72"/>
              <a:gd name="T5" fmla="*/ 0 h 998"/>
              <a:gd name="T6" fmla="*/ 0 w 72"/>
              <a:gd name="T7" fmla="*/ 72 h 998"/>
              <a:gd name="T8" fmla="*/ 0 w 72"/>
              <a:gd name="T9" fmla="*/ 998 h 998"/>
            </a:gdLst>
            <a:ahLst/>
            <a:cxnLst>
              <a:cxn ang="0">
                <a:pos x="T0" y="T1"/>
              </a:cxn>
              <a:cxn ang="0">
                <a:pos x="T2" y="T3"/>
              </a:cxn>
              <a:cxn ang="0">
                <a:pos x="T4" y="T5"/>
              </a:cxn>
              <a:cxn ang="0">
                <a:pos x="T6" y="T7"/>
              </a:cxn>
              <a:cxn ang="0">
                <a:pos x="T8" y="T9"/>
              </a:cxn>
            </a:cxnLst>
            <a:rect l="0" t="0" r="r" b="b"/>
            <a:pathLst>
              <a:path w="72" h="998">
                <a:moveTo>
                  <a:pt x="0" y="998"/>
                </a:moveTo>
                <a:lnTo>
                  <a:pt x="72" y="924"/>
                </a:lnTo>
                <a:lnTo>
                  <a:pt x="72" y="0"/>
                </a:lnTo>
                <a:lnTo>
                  <a:pt x="0" y="72"/>
                </a:lnTo>
                <a:lnTo>
                  <a:pt x="0" y="998"/>
                </a:lnTo>
                <a:close/>
              </a:path>
            </a:pathLst>
          </a:custGeom>
          <a:solidFill>
            <a:srgbClr val="1F74AD">
              <a:lumMod val="7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endParaRPr lang="en-US">
              <a:solidFill>
                <a:sysClr val="window" lastClr="FFFFFF"/>
              </a:solidFill>
              <a:latin typeface="Arial" panose="02080604020202020204" pitchFamily="34" charset="0"/>
              <a:ea typeface="微软雅黑" panose="020B0503020204020204" pitchFamily="34" charset="-122"/>
              <a:sym typeface="Arial" panose="02080604020202020204" pitchFamily="34" charset="0"/>
            </a:endParaRPr>
          </a:p>
        </p:txBody>
      </p:sp>
      <p:sp>
        <p:nvSpPr>
          <p:cNvPr id="20" name="Oval 80"/>
          <p:cNvSpPr/>
          <p:nvPr>
            <p:custDataLst>
              <p:tags r:id="rId21"/>
            </p:custDataLst>
          </p:nvPr>
        </p:nvSpPr>
        <p:spPr>
          <a:xfrm>
            <a:off x="4234180" y="1871345"/>
            <a:ext cx="810895" cy="810895"/>
          </a:xfrm>
          <a:prstGeom prst="ellipse">
            <a:avLst/>
          </a:prstGeom>
          <a:solidFill>
            <a:sysClr val="window" lastClr="FFFFFF"/>
          </a:solidFill>
          <a:ln w="25400">
            <a:solidFill>
              <a:srgbClr val="1F74AD"/>
            </a:solidFill>
          </a:ln>
        </p:spPr>
        <p:style>
          <a:lnRef idx="2">
            <a:srgbClr val="1F74AD">
              <a:shade val="50000"/>
            </a:srgbClr>
          </a:lnRef>
          <a:fillRef idx="1">
            <a:srgbClr val="1F74AD"/>
          </a:fillRef>
          <a:effectRef idx="0">
            <a:srgbClr val="1F74AD"/>
          </a:effectRef>
          <a:fontRef idx="minor">
            <a:sysClr val="window" lastClr="FFFFFF"/>
          </a:fontRef>
        </p:style>
        <p:txBody>
          <a:bodyPr lIns="182880" tIns="91440" rIns="0" bIns="0" rtlCol="0" anchor="ctr"/>
          <a:p>
            <a:pPr algn="ctr"/>
            <a:endParaRPr lang="en-US" sz="3200" dirty="0">
              <a:solidFill>
                <a:sysClr val="window" lastClr="FFFFFF"/>
              </a:solidFill>
              <a:latin typeface="Arial" panose="02080604020202020204" pitchFamily="34" charset="0"/>
              <a:ea typeface="微软雅黑" panose="020B0503020204020204" pitchFamily="34" charset="-122"/>
              <a:sym typeface="Arial" panose="02080604020202020204" pitchFamily="34" charset="0"/>
            </a:endParaRPr>
          </a:p>
        </p:txBody>
      </p:sp>
      <p:sp>
        <p:nvSpPr>
          <p:cNvPr id="72" name="Freeform 1109"/>
          <p:cNvSpPr/>
          <p:nvPr>
            <p:custDataLst>
              <p:tags r:id="rId22"/>
            </p:custDataLst>
          </p:nvPr>
        </p:nvSpPr>
        <p:spPr bwMode="auto">
          <a:xfrm>
            <a:off x="4398010" y="2110105"/>
            <a:ext cx="483870" cy="400685"/>
          </a:xfrm>
          <a:custGeom>
            <a:avLst/>
            <a:gdLst>
              <a:gd name="T0" fmla="*/ 1035 w 6296"/>
              <a:gd name="T1" fmla="*/ 19 h 5213"/>
              <a:gd name="T2" fmla="*/ 1287 w 6296"/>
              <a:gd name="T3" fmla="*/ 153 h 5213"/>
              <a:gd name="T4" fmla="*/ 1450 w 6296"/>
              <a:gd name="T5" fmla="*/ 392 h 5213"/>
              <a:gd name="T6" fmla="*/ 5246 w 6296"/>
              <a:gd name="T7" fmla="*/ 2662 h 5213"/>
              <a:gd name="T8" fmla="*/ 5874 w 6296"/>
              <a:gd name="T9" fmla="*/ 1058 h 5213"/>
              <a:gd name="T10" fmla="*/ 5847 w 6296"/>
              <a:gd name="T11" fmla="*/ 967 h 5213"/>
              <a:gd name="T12" fmla="*/ 2674 w 6296"/>
              <a:gd name="T13" fmla="*/ 944 h 5213"/>
              <a:gd name="T14" fmla="*/ 2534 w 6296"/>
              <a:gd name="T15" fmla="*/ 833 h 5213"/>
              <a:gd name="T16" fmla="*/ 2534 w 6296"/>
              <a:gd name="T17" fmla="*/ 650 h 5213"/>
              <a:gd name="T18" fmla="*/ 2674 w 6296"/>
              <a:gd name="T19" fmla="*/ 539 h 5213"/>
              <a:gd name="T20" fmla="*/ 5935 w 6296"/>
              <a:gd name="T21" fmla="*/ 552 h 5213"/>
              <a:gd name="T22" fmla="*/ 6165 w 6296"/>
              <a:gd name="T23" fmla="*/ 693 h 5213"/>
              <a:gd name="T24" fmla="*/ 6287 w 6296"/>
              <a:gd name="T25" fmla="*/ 934 h 5213"/>
              <a:gd name="T26" fmla="*/ 6266 w 6296"/>
              <a:gd name="T27" fmla="*/ 1204 h 5213"/>
              <a:gd name="T28" fmla="*/ 5582 w 6296"/>
              <a:gd name="T29" fmla="*/ 2927 h 5213"/>
              <a:gd name="T30" fmla="*/ 5357 w 6296"/>
              <a:gd name="T31" fmla="*/ 3063 h 5213"/>
              <a:gd name="T32" fmla="*/ 2166 w 6296"/>
              <a:gd name="T33" fmla="*/ 3428 h 5213"/>
              <a:gd name="T34" fmla="*/ 5286 w 6296"/>
              <a:gd name="T35" fmla="*/ 3470 h 5213"/>
              <a:gd name="T36" fmla="*/ 5422 w 6296"/>
              <a:gd name="T37" fmla="*/ 3631 h 5213"/>
              <a:gd name="T38" fmla="*/ 5422 w 6296"/>
              <a:gd name="T39" fmla="*/ 3848 h 5213"/>
              <a:gd name="T40" fmla="*/ 5286 w 6296"/>
              <a:gd name="T41" fmla="*/ 4011 h 5213"/>
              <a:gd name="T42" fmla="*/ 4837 w 6296"/>
              <a:gd name="T43" fmla="*/ 4053 h 5213"/>
              <a:gd name="T44" fmla="*/ 5030 w 6296"/>
              <a:gd name="T45" fmla="*/ 4274 h 5213"/>
              <a:gd name="T46" fmla="*/ 5103 w 6296"/>
              <a:gd name="T47" fmla="*/ 4571 h 5213"/>
              <a:gd name="T48" fmla="*/ 5015 w 6296"/>
              <a:gd name="T49" fmla="*/ 4894 h 5213"/>
              <a:gd name="T50" fmla="*/ 4784 w 6296"/>
              <a:gd name="T51" fmla="*/ 5125 h 5213"/>
              <a:gd name="T52" fmla="*/ 4459 w 6296"/>
              <a:gd name="T53" fmla="*/ 5213 h 5213"/>
              <a:gd name="T54" fmla="*/ 4136 w 6296"/>
              <a:gd name="T55" fmla="*/ 5125 h 5213"/>
              <a:gd name="T56" fmla="*/ 3905 w 6296"/>
              <a:gd name="T57" fmla="*/ 4894 h 5213"/>
              <a:gd name="T58" fmla="*/ 3818 w 6296"/>
              <a:gd name="T59" fmla="*/ 4571 h 5213"/>
              <a:gd name="T60" fmla="*/ 3890 w 6296"/>
              <a:gd name="T61" fmla="*/ 4274 h 5213"/>
              <a:gd name="T62" fmla="*/ 4083 w 6296"/>
              <a:gd name="T63" fmla="*/ 4053 h 5213"/>
              <a:gd name="T64" fmla="*/ 3038 w 6296"/>
              <a:gd name="T65" fmla="*/ 4211 h 5213"/>
              <a:gd name="T66" fmla="*/ 3143 w 6296"/>
              <a:gd name="T67" fmla="*/ 4492 h 5213"/>
              <a:gd name="T68" fmla="*/ 3098 w 6296"/>
              <a:gd name="T69" fmla="*/ 4821 h 5213"/>
              <a:gd name="T70" fmla="*/ 2899 w 6296"/>
              <a:gd name="T71" fmla="*/ 5079 h 5213"/>
              <a:gd name="T72" fmla="*/ 2593 w 6296"/>
              <a:gd name="T73" fmla="*/ 5207 h 5213"/>
              <a:gd name="T74" fmla="*/ 2257 w 6296"/>
              <a:gd name="T75" fmla="*/ 5163 h 5213"/>
              <a:gd name="T76" fmla="*/ 1998 w 6296"/>
              <a:gd name="T77" fmla="*/ 4962 h 5213"/>
              <a:gd name="T78" fmla="*/ 1870 w 6296"/>
              <a:gd name="T79" fmla="*/ 4657 h 5213"/>
              <a:gd name="T80" fmla="*/ 1906 w 6296"/>
              <a:gd name="T81" fmla="*/ 4343 h 5213"/>
              <a:gd name="T82" fmla="*/ 2072 w 6296"/>
              <a:gd name="T83" fmla="*/ 4099 h 5213"/>
              <a:gd name="T84" fmla="*/ 1898 w 6296"/>
              <a:gd name="T85" fmla="*/ 3999 h 5213"/>
              <a:gd name="T86" fmla="*/ 1660 w 6296"/>
              <a:gd name="T87" fmla="*/ 3804 h 5213"/>
              <a:gd name="T88" fmla="*/ 867 w 6296"/>
              <a:gd name="T89" fmla="*/ 627 h 5213"/>
              <a:gd name="T90" fmla="*/ 155 w 6296"/>
              <a:gd name="T91" fmla="*/ 583 h 5213"/>
              <a:gd name="T92" fmla="*/ 19 w 6296"/>
              <a:gd name="T93" fmla="*/ 422 h 5213"/>
              <a:gd name="T94" fmla="*/ 19 w 6296"/>
              <a:gd name="T95" fmla="*/ 204 h 5213"/>
              <a:gd name="T96" fmla="*/ 155 w 6296"/>
              <a:gd name="T97" fmla="*/ 44 h 5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296" h="5213">
                <a:moveTo>
                  <a:pt x="313" y="0"/>
                </a:moveTo>
                <a:lnTo>
                  <a:pt x="886" y="0"/>
                </a:lnTo>
                <a:lnTo>
                  <a:pt x="963" y="6"/>
                </a:lnTo>
                <a:lnTo>
                  <a:pt x="1035" y="19"/>
                </a:lnTo>
                <a:lnTo>
                  <a:pt x="1104" y="42"/>
                </a:lnTo>
                <a:lnTo>
                  <a:pt x="1171" y="71"/>
                </a:lnTo>
                <a:lnTo>
                  <a:pt x="1232" y="109"/>
                </a:lnTo>
                <a:lnTo>
                  <a:pt x="1287" y="153"/>
                </a:lnTo>
                <a:lnTo>
                  <a:pt x="1339" y="204"/>
                </a:lnTo>
                <a:lnTo>
                  <a:pt x="1383" y="262"/>
                </a:lnTo>
                <a:lnTo>
                  <a:pt x="1421" y="325"/>
                </a:lnTo>
                <a:lnTo>
                  <a:pt x="1450" y="392"/>
                </a:lnTo>
                <a:lnTo>
                  <a:pt x="1472" y="464"/>
                </a:lnTo>
                <a:lnTo>
                  <a:pt x="1986" y="2666"/>
                </a:lnTo>
                <a:lnTo>
                  <a:pt x="5223" y="2666"/>
                </a:lnTo>
                <a:lnTo>
                  <a:pt x="5246" y="2662"/>
                </a:lnTo>
                <a:lnTo>
                  <a:pt x="5269" y="2650"/>
                </a:lnTo>
                <a:lnTo>
                  <a:pt x="5286" y="2635"/>
                </a:lnTo>
                <a:lnTo>
                  <a:pt x="5298" y="2612"/>
                </a:lnTo>
                <a:lnTo>
                  <a:pt x="5874" y="1058"/>
                </a:lnTo>
                <a:lnTo>
                  <a:pt x="5880" y="1034"/>
                </a:lnTo>
                <a:lnTo>
                  <a:pt x="5876" y="1009"/>
                </a:lnTo>
                <a:lnTo>
                  <a:pt x="5865" y="984"/>
                </a:lnTo>
                <a:lnTo>
                  <a:pt x="5847" y="967"/>
                </a:lnTo>
                <a:lnTo>
                  <a:pt x="5825" y="953"/>
                </a:lnTo>
                <a:lnTo>
                  <a:pt x="5800" y="950"/>
                </a:lnTo>
                <a:lnTo>
                  <a:pt x="2721" y="950"/>
                </a:lnTo>
                <a:lnTo>
                  <a:pt x="2674" y="944"/>
                </a:lnTo>
                <a:lnTo>
                  <a:pt x="2630" y="929"/>
                </a:lnTo>
                <a:lnTo>
                  <a:pt x="2590" y="904"/>
                </a:lnTo>
                <a:lnTo>
                  <a:pt x="2559" y="871"/>
                </a:lnTo>
                <a:lnTo>
                  <a:pt x="2534" y="833"/>
                </a:lnTo>
                <a:lnTo>
                  <a:pt x="2517" y="789"/>
                </a:lnTo>
                <a:lnTo>
                  <a:pt x="2513" y="741"/>
                </a:lnTo>
                <a:lnTo>
                  <a:pt x="2517" y="693"/>
                </a:lnTo>
                <a:lnTo>
                  <a:pt x="2534" y="650"/>
                </a:lnTo>
                <a:lnTo>
                  <a:pt x="2559" y="611"/>
                </a:lnTo>
                <a:lnTo>
                  <a:pt x="2590" y="579"/>
                </a:lnTo>
                <a:lnTo>
                  <a:pt x="2630" y="554"/>
                </a:lnTo>
                <a:lnTo>
                  <a:pt x="2674" y="539"/>
                </a:lnTo>
                <a:lnTo>
                  <a:pt x="2721" y="533"/>
                </a:lnTo>
                <a:lnTo>
                  <a:pt x="5800" y="533"/>
                </a:lnTo>
                <a:lnTo>
                  <a:pt x="5869" y="539"/>
                </a:lnTo>
                <a:lnTo>
                  <a:pt x="5935" y="552"/>
                </a:lnTo>
                <a:lnTo>
                  <a:pt x="6000" y="575"/>
                </a:lnTo>
                <a:lnTo>
                  <a:pt x="6059" y="607"/>
                </a:lnTo>
                <a:lnTo>
                  <a:pt x="6115" y="646"/>
                </a:lnTo>
                <a:lnTo>
                  <a:pt x="6165" y="693"/>
                </a:lnTo>
                <a:lnTo>
                  <a:pt x="6208" y="747"/>
                </a:lnTo>
                <a:lnTo>
                  <a:pt x="6243" y="806"/>
                </a:lnTo>
                <a:lnTo>
                  <a:pt x="6270" y="869"/>
                </a:lnTo>
                <a:lnTo>
                  <a:pt x="6287" y="934"/>
                </a:lnTo>
                <a:lnTo>
                  <a:pt x="6296" y="1001"/>
                </a:lnTo>
                <a:lnTo>
                  <a:pt x="6294" y="1070"/>
                </a:lnTo>
                <a:lnTo>
                  <a:pt x="6285" y="1137"/>
                </a:lnTo>
                <a:lnTo>
                  <a:pt x="6266" y="1204"/>
                </a:lnTo>
                <a:lnTo>
                  <a:pt x="5689" y="2757"/>
                </a:lnTo>
                <a:lnTo>
                  <a:pt x="5660" y="2820"/>
                </a:lnTo>
                <a:lnTo>
                  <a:pt x="5624" y="2878"/>
                </a:lnTo>
                <a:lnTo>
                  <a:pt x="5582" y="2927"/>
                </a:lnTo>
                <a:lnTo>
                  <a:pt x="5532" y="2973"/>
                </a:lnTo>
                <a:lnTo>
                  <a:pt x="5477" y="3011"/>
                </a:lnTo>
                <a:lnTo>
                  <a:pt x="5420" y="3042"/>
                </a:lnTo>
                <a:lnTo>
                  <a:pt x="5357" y="3063"/>
                </a:lnTo>
                <a:lnTo>
                  <a:pt x="5290" y="3076"/>
                </a:lnTo>
                <a:lnTo>
                  <a:pt x="5223" y="3082"/>
                </a:lnTo>
                <a:lnTo>
                  <a:pt x="2085" y="3082"/>
                </a:lnTo>
                <a:lnTo>
                  <a:pt x="2166" y="3428"/>
                </a:lnTo>
                <a:lnTo>
                  <a:pt x="5129" y="3428"/>
                </a:lnTo>
                <a:lnTo>
                  <a:pt x="5185" y="3432"/>
                </a:lnTo>
                <a:lnTo>
                  <a:pt x="5238" y="3447"/>
                </a:lnTo>
                <a:lnTo>
                  <a:pt x="5286" y="3470"/>
                </a:lnTo>
                <a:lnTo>
                  <a:pt x="5330" y="3501"/>
                </a:lnTo>
                <a:lnTo>
                  <a:pt x="5368" y="3539"/>
                </a:lnTo>
                <a:lnTo>
                  <a:pt x="5399" y="3583"/>
                </a:lnTo>
                <a:lnTo>
                  <a:pt x="5422" y="3631"/>
                </a:lnTo>
                <a:lnTo>
                  <a:pt x="5437" y="3684"/>
                </a:lnTo>
                <a:lnTo>
                  <a:pt x="5441" y="3739"/>
                </a:lnTo>
                <a:lnTo>
                  <a:pt x="5437" y="3797"/>
                </a:lnTo>
                <a:lnTo>
                  <a:pt x="5422" y="3848"/>
                </a:lnTo>
                <a:lnTo>
                  <a:pt x="5399" y="3898"/>
                </a:lnTo>
                <a:lnTo>
                  <a:pt x="5368" y="3942"/>
                </a:lnTo>
                <a:lnTo>
                  <a:pt x="5330" y="3980"/>
                </a:lnTo>
                <a:lnTo>
                  <a:pt x="5286" y="4011"/>
                </a:lnTo>
                <a:lnTo>
                  <a:pt x="5238" y="4034"/>
                </a:lnTo>
                <a:lnTo>
                  <a:pt x="5185" y="4047"/>
                </a:lnTo>
                <a:lnTo>
                  <a:pt x="5129" y="4053"/>
                </a:lnTo>
                <a:lnTo>
                  <a:pt x="4837" y="4053"/>
                </a:lnTo>
                <a:lnTo>
                  <a:pt x="4895" y="4101"/>
                </a:lnTo>
                <a:lnTo>
                  <a:pt x="4946" y="4152"/>
                </a:lnTo>
                <a:lnTo>
                  <a:pt x="4992" y="4211"/>
                </a:lnTo>
                <a:lnTo>
                  <a:pt x="5030" y="4274"/>
                </a:lnTo>
                <a:lnTo>
                  <a:pt x="5061" y="4343"/>
                </a:lnTo>
                <a:lnTo>
                  <a:pt x="5084" y="4416"/>
                </a:lnTo>
                <a:lnTo>
                  <a:pt x="5097" y="4492"/>
                </a:lnTo>
                <a:lnTo>
                  <a:pt x="5103" y="4571"/>
                </a:lnTo>
                <a:lnTo>
                  <a:pt x="5097" y="4657"/>
                </a:lnTo>
                <a:lnTo>
                  <a:pt x="5080" y="4741"/>
                </a:lnTo>
                <a:lnTo>
                  <a:pt x="5051" y="4821"/>
                </a:lnTo>
                <a:lnTo>
                  <a:pt x="5015" y="4894"/>
                </a:lnTo>
                <a:lnTo>
                  <a:pt x="4969" y="4962"/>
                </a:lnTo>
                <a:lnTo>
                  <a:pt x="4914" y="5025"/>
                </a:lnTo>
                <a:lnTo>
                  <a:pt x="4853" y="5079"/>
                </a:lnTo>
                <a:lnTo>
                  <a:pt x="4784" y="5125"/>
                </a:lnTo>
                <a:lnTo>
                  <a:pt x="4709" y="5163"/>
                </a:lnTo>
                <a:lnTo>
                  <a:pt x="4631" y="5190"/>
                </a:lnTo>
                <a:lnTo>
                  <a:pt x="4547" y="5207"/>
                </a:lnTo>
                <a:lnTo>
                  <a:pt x="4459" y="5213"/>
                </a:lnTo>
                <a:lnTo>
                  <a:pt x="4373" y="5207"/>
                </a:lnTo>
                <a:lnTo>
                  <a:pt x="4289" y="5190"/>
                </a:lnTo>
                <a:lnTo>
                  <a:pt x="4209" y="5163"/>
                </a:lnTo>
                <a:lnTo>
                  <a:pt x="4136" y="5125"/>
                </a:lnTo>
                <a:lnTo>
                  <a:pt x="4068" y="5079"/>
                </a:lnTo>
                <a:lnTo>
                  <a:pt x="4007" y="5025"/>
                </a:lnTo>
                <a:lnTo>
                  <a:pt x="3951" y="4962"/>
                </a:lnTo>
                <a:lnTo>
                  <a:pt x="3905" y="4894"/>
                </a:lnTo>
                <a:lnTo>
                  <a:pt x="3869" y="4821"/>
                </a:lnTo>
                <a:lnTo>
                  <a:pt x="3840" y="4741"/>
                </a:lnTo>
                <a:lnTo>
                  <a:pt x="3823" y="4657"/>
                </a:lnTo>
                <a:lnTo>
                  <a:pt x="3818" y="4571"/>
                </a:lnTo>
                <a:lnTo>
                  <a:pt x="3823" y="4492"/>
                </a:lnTo>
                <a:lnTo>
                  <a:pt x="3837" y="4416"/>
                </a:lnTo>
                <a:lnTo>
                  <a:pt x="3860" y="4343"/>
                </a:lnTo>
                <a:lnTo>
                  <a:pt x="3890" y="4274"/>
                </a:lnTo>
                <a:lnTo>
                  <a:pt x="3928" y="4211"/>
                </a:lnTo>
                <a:lnTo>
                  <a:pt x="3974" y="4152"/>
                </a:lnTo>
                <a:lnTo>
                  <a:pt x="4026" y="4101"/>
                </a:lnTo>
                <a:lnTo>
                  <a:pt x="4083" y="4053"/>
                </a:lnTo>
                <a:lnTo>
                  <a:pt x="2884" y="4053"/>
                </a:lnTo>
                <a:lnTo>
                  <a:pt x="2941" y="4101"/>
                </a:lnTo>
                <a:lnTo>
                  <a:pt x="2993" y="4152"/>
                </a:lnTo>
                <a:lnTo>
                  <a:pt x="3038" y="4211"/>
                </a:lnTo>
                <a:lnTo>
                  <a:pt x="3077" y="4274"/>
                </a:lnTo>
                <a:lnTo>
                  <a:pt x="3107" y="4343"/>
                </a:lnTo>
                <a:lnTo>
                  <a:pt x="3130" y="4416"/>
                </a:lnTo>
                <a:lnTo>
                  <a:pt x="3143" y="4492"/>
                </a:lnTo>
                <a:lnTo>
                  <a:pt x="3149" y="4571"/>
                </a:lnTo>
                <a:lnTo>
                  <a:pt x="3143" y="4657"/>
                </a:lnTo>
                <a:lnTo>
                  <a:pt x="3126" y="4741"/>
                </a:lnTo>
                <a:lnTo>
                  <a:pt x="3098" y="4821"/>
                </a:lnTo>
                <a:lnTo>
                  <a:pt x="3061" y="4894"/>
                </a:lnTo>
                <a:lnTo>
                  <a:pt x="3015" y="4962"/>
                </a:lnTo>
                <a:lnTo>
                  <a:pt x="2960" y="5025"/>
                </a:lnTo>
                <a:lnTo>
                  <a:pt x="2899" y="5079"/>
                </a:lnTo>
                <a:lnTo>
                  <a:pt x="2830" y="5125"/>
                </a:lnTo>
                <a:lnTo>
                  <a:pt x="2756" y="5163"/>
                </a:lnTo>
                <a:lnTo>
                  <a:pt x="2677" y="5190"/>
                </a:lnTo>
                <a:lnTo>
                  <a:pt x="2593" y="5207"/>
                </a:lnTo>
                <a:lnTo>
                  <a:pt x="2507" y="5213"/>
                </a:lnTo>
                <a:lnTo>
                  <a:pt x="2420" y="5207"/>
                </a:lnTo>
                <a:lnTo>
                  <a:pt x="2336" y="5190"/>
                </a:lnTo>
                <a:lnTo>
                  <a:pt x="2257" y="5163"/>
                </a:lnTo>
                <a:lnTo>
                  <a:pt x="2183" y="5125"/>
                </a:lnTo>
                <a:lnTo>
                  <a:pt x="2114" y="5079"/>
                </a:lnTo>
                <a:lnTo>
                  <a:pt x="2053" y="5025"/>
                </a:lnTo>
                <a:lnTo>
                  <a:pt x="1998" y="4962"/>
                </a:lnTo>
                <a:lnTo>
                  <a:pt x="1952" y="4894"/>
                </a:lnTo>
                <a:lnTo>
                  <a:pt x="1915" y="4821"/>
                </a:lnTo>
                <a:lnTo>
                  <a:pt x="1887" y="4741"/>
                </a:lnTo>
                <a:lnTo>
                  <a:pt x="1870" y="4657"/>
                </a:lnTo>
                <a:lnTo>
                  <a:pt x="1864" y="4571"/>
                </a:lnTo>
                <a:lnTo>
                  <a:pt x="1870" y="4490"/>
                </a:lnTo>
                <a:lnTo>
                  <a:pt x="1883" y="4416"/>
                </a:lnTo>
                <a:lnTo>
                  <a:pt x="1906" y="4343"/>
                </a:lnTo>
                <a:lnTo>
                  <a:pt x="1936" y="4274"/>
                </a:lnTo>
                <a:lnTo>
                  <a:pt x="1977" y="4211"/>
                </a:lnTo>
                <a:lnTo>
                  <a:pt x="2021" y="4152"/>
                </a:lnTo>
                <a:lnTo>
                  <a:pt x="2072" y="4099"/>
                </a:lnTo>
                <a:lnTo>
                  <a:pt x="2131" y="4051"/>
                </a:lnTo>
                <a:lnTo>
                  <a:pt x="2049" y="4043"/>
                </a:lnTo>
                <a:lnTo>
                  <a:pt x="1973" y="4026"/>
                </a:lnTo>
                <a:lnTo>
                  <a:pt x="1898" y="3999"/>
                </a:lnTo>
                <a:lnTo>
                  <a:pt x="1830" y="3963"/>
                </a:lnTo>
                <a:lnTo>
                  <a:pt x="1767" y="3917"/>
                </a:lnTo>
                <a:lnTo>
                  <a:pt x="1711" y="3866"/>
                </a:lnTo>
                <a:lnTo>
                  <a:pt x="1660" y="3804"/>
                </a:lnTo>
                <a:lnTo>
                  <a:pt x="1619" y="3739"/>
                </a:lnTo>
                <a:lnTo>
                  <a:pt x="1585" y="3667"/>
                </a:lnTo>
                <a:lnTo>
                  <a:pt x="1562" y="3588"/>
                </a:lnTo>
                <a:lnTo>
                  <a:pt x="867" y="627"/>
                </a:lnTo>
                <a:lnTo>
                  <a:pt x="313" y="627"/>
                </a:lnTo>
                <a:lnTo>
                  <a:pt x="256" y="621"/>
                </a:lnTo>
                <a:lnTo>
                  <a:pt x="203" y="606"/>
                </a:lnTo>
                <a:lnTo>
                  <a:pt x="155" y="583"/>
                </a:lnTo>
                <a:lnTo>
                  <a:pt x="111" y="552"/>
                </a:lnTo>
                <a:lnTo>
                  <a:pt x="73" y="514"/>
                </a:lnTo>
                <a:lnTo>
                  <a:pt x="42" y="472"/>
                </a:lnTo>
                <a:lnTo>
                  <a:pt x="19" y="422"/>
                </a:lnTo>
                <a:lnTo>
                  <a:pt x="6" y="369"/>
                </a:lnTo>
                <a:lnTo>
                  <a:pt x="0" y="313"/>
                </a:lnTo>
                <a:lnTo>
                  <a:pt x="6" y="258"/>
                </a:lnTo>
                <a:lnTo>
                  <a:pt x="19" y="204"/>
                </a:lnTo>
                <a:lnTo>
                  <a:pt x="42" y="155"/>
                </a:lnTo>
                <a:lnTo>
                  <a:pt x="73" y="113"/>
                </a:lnTo>
                <a:lnTo>
                  <a:pt x="111" y="74"/>
                </a:lnTo>
                <a:lnTo>
                  <a:pt x="155" y="44"/>
                </a:lnTo>
                <a:lnTo>
                  <a:pt x="203" y="21"/>
                </a:lnTo>
                <a:lnTo>
                  <a:pt x="256" y="6"/>
                </a:lnTo>
                <a:lnTo>
                  <a:pt x="313" y="0"/>
                </a:lnTo>
                <a:close/>
              </a:path>
            </a:pathLst>
          </a:custGeom>
          <a:solidFill>
            <a:srgbClr val="1F74AD"/>
          </a:solidFill>
          <a:ln w="0">
            <a:noFill/>
            <a:prstDash val="solid"/>
            <a:round/>
          </a:ln>
        </p:spPr>
        <p:txBody>
          <a:bodyPr vert="horz" wrap="square" lIns="91440" tIns="45720" rIns="91440" bIns="45720" numCol="1" anchor="t" anchorCtr="0" compatLnSpc="1"/>
          <a:p>
            <a:endParaRPr lang="en-US">
              <a:latin typeface="Arial" panose="02080604020202020204" pitchFamily="34" charset="0"/>
              <a:ea typeface="微软雅黑" panose="020B0503020204020204" pitchFamily="34" charset="-122"/>
              <a:sym typeface="Arial" panose="02080604020202020204" pitchFamily="34" charset="0"/>
            </a:endParaRPr>
          </a:p>
        </p:txBody>
      </p:sp>
      <p:sp>
        <p:nvSpPr>
          <p:cNvPr id="79" name="文本框 78"/>
          <p:cNvSpPr txBox="1"/>
          <p:nvPr>
            <p:custDataLst>
              <p:tags r:id="rId23"/>
            </p:custDataLst>
          </p:nvPr>
        </p:nvSpPr>
        <p:spPr>
          <a:xfrm>
            <a:off x="3624830" y="2915309"/>
            <a:ext cx="2030400" cy="337185"/>
          </a:xfrm>
          <a:prstGeom prst="rect">
            <a:avLst/>
          </a:prstGeom>
          <a:noFill/>
        </p:spPr>
        <p:txBody>
          <a:bodyPr wrap="square" rtlCol="0">
            <a:spAutoFit/>
          </a:bodyPr>
          <a:p>
            <a:pPr algn="ctr"/>
            <a:r>
              <a:rPr lang="en-US" altLang="zh-CN" sz="1600" b="1" spc="150">
                <a:solidFill>
                  <a:sysClr val="window" lastClr="FFFFFF"/>
                </a:solidFill>
                <a:latin typeface="Arial" panose="02080604020202020204" pitchFamily="34" charset="0"/>
                <a:ea typeface="微软雅黑" panose="020B0503020204020204" pitchFamily="34" charset="-122"/>
                <a:sym typeface="Arial" panose="02080604020202020204" pitchFamily="34" charset="0"/>
              </a:rPr>
              <a:t>02</a:t>
            </a:r>
            <a:endParaRPr lang="en-US" altLang="zh-CN" sz="1600" b="1" spc="150">
              <a:solidFill>
                <a:sysClr val="window" lastClr="FFFFFF"/>
              </a:solidFill>
              <a:latin typeface="Arial" panose="02080604020202020204" pitchFamily="34" charset="0"/>
              <a:ea typeface="微软雅黑" panose="020B0503020204020204" pitchFamily="34" charset="-122"/>
              <a:sym typeface="Arial" panose="02080604020202020204" pitchFamily="34" charset="0"/>
            </a:endParaRPr>
          </a:p>
        </p:txBody>
      </p:sp>
      <p:sp>
        <p:nvSpPr>
          <p:cNvPr id="80" name="文本框 79"/>
          <p:cNvSpPr txBox="1"/>
          <p:nvPr>
            <p:custDataLst>
              <p:tags r:id="rId24"/>
            </p:custDataLst>
          </p:nvPr>
        </p:nvSpPr>
        <p:spPr>
          <a:xfrm>
            <a:off x="6359666" y="3195857"/>
            <a:ext cx="2030400" cy="337185"/>
          </a:xfrm>
          <a:prstGeom prst="rect">
            <a:avLst/>
          </a:prstGeom>
          <a:noFill/>
        </p:spPr>
        <p:txBody>
          <a:bodyPr wrap="square" rtlCol="0">
            <a:spAutoFit/>
          </a:bodyPr>
          <a:p>
            <a:pPr algn="ctr"/>
            <a:r>
              <a:rPr lang="en-US" altLang="zh-CN" sz="1600" b="1" spc="150">
                <a:solidFill>
                  <a:sysClr val="window" lastClr="FFFFFF"/>
                </a:solidFill>
                <a:latin typeface="Arial" panose="02080604020202020204" pitchFamily="34" charset="0"/>
                <a:ea typeface="微软雅黑" panose="020B0503020204020204" pitchFamily="34" charset="-122"/>
                <a:sym typeface="Arial" panose="02080604020202020204" pitchFamily="34" charset="0"/>
              </a:rPr>
              <a:t>03</a:t>
            </a:r>
            <a:endParaRPr lang="en-US" altLang="zh-CN" sz="1600" b="1" spc="150">
              <a:solidFill>
                <a:sysClr val="window" lastClr="FFFFFF"/>
              </a:solidFill>
              <a:latin typeface="Arial" panose="02080604020202020204" pitchFamily="34" charset="0"/>
              <a:ea typeface="微软雅黑" panose="020B0503020204020204" pitchFamily="34" charset="-122"/>
              <a:sym typeface="Arial" panose="02080604020202020204" pitchFamily="34" charset="0"/>
            </a:endParaRPr>
          </a:p>
        </p:txBody>
      </p:sp>
      <p:cxnSp>
        <p:nvCxnSpPr>
          <p:cNvPr id="13" name="Straight Connector 70"/>
          <p:cNvCxnSpPr/>
          <p:nvPr>
            <p:custDataLst>
              <p:tags r:id="rId25"/>
            </p:custDataLst>
          </p:nvPr>
        </p:nvCxnSpPr>
        <p:spPr>
          <a:xfrm flipV="1">
            <a:off x="10109835" y="3557270"/>
            <a:ext cx="0" cy="525145"/>
          </a:xfrm>
          <a:prstGeom prst="line">
            <a:avLst/>
          </a:prstGeom>
          <a:ln w="12700">
            <a:solidFill>
              <a:sysClr val="window" lastClr="FFFFFF">
                <a:lumMod val="50000"/>
              </a:sysClr>
            </a:solidFill>
            <a:headEnd type="oval" w="lg" len="lg"/>
          </a:ln>
        </p:spPr>
        <p:style>
          <a:lnRef idx="1">
            <a:srgbClr val="1F74AD"/>
          </a:lnRef>
          <a:fillRef idx="0">
            <a:srgbClr val="1F74AD"/>
          </a:fillRef>
          <a:effectRef idx="0">
            <a:srgbClr val="1F74AD"/>
          </a:effectRef>
          <a:fontRef idx="minor">
            <a:srgbClr val="000000"/>
          </a:fontRef>
        </p:style>
      </p:cxnSp>
      <p:sp>
        <p:nvSpPr>
          <p:cNvPr id="37" name="Freeform 85"/>
          <p:cNvSpPr/>
          <p:nvPr>
            <p:custDataLst>
              <p:tags r:id="rId26"/>
            </p:custDataLst>
          </p:nvPr>
        </p:nvSpPr>
        <p:spPr bwMode="auto">
          <a:xfrm>
            <a:off x="8989695" y="2239010"/>
            <a:ext cx="2239645" cy="1475740"/>
          </a:xfrm>
          <a:custGeom>
            <a:avLst/>
            <a:gdLst>
              <a:gd name="T0" fmla="*/ 844 w 844"/>
              <a:gd name="T1" fmla="*/ 57 h 556"/>
              <a:gd name="T2" fmla="*/ 844 w 844"/>
              <a:gd name="T3" fmla="*/ 57 h 556"/>
              <a:gd name="T4" fmla="*/ 422 w 844"/>
              <a:gd name="T5" fmla="*/ 0 h 556"/>
              <a:gd name="T6" fmla="*/ 0 w 844"/>
              <a:gd name="T7" fmla="*/ 57 h 556"/>
              <a:gd name="T8" fmla="*/ 0 w 844"/>
              <a:gd name="T9" fmla="*/ 519 h 556"/>
              <a:gd name="T10" fmla="*/ 36 w 844"/>
              <a:gd name="T11" fmla="*/ 556 h 556"/>
              <a:gd name="T12" fmla="*/ 409 w 844"/>
              <a:gd name="T13" fmla="*/ 506 h 556"/>
              <a:gd name="T14" fmla="*/ 808 w 844"/>
              <a:gd name="T15" fmla="*/ 556 h 556"/>
              <a:gd name="T16" fmla="*/ 808 w 844"/>
              <a:gd name="T17" fmla="*/ 556 h 556"/>
              <a:gd name="T18" fmla="*/ 808 w 844"/>
              <a:gd name="T19" fmla="*/ 556 h 556"/>
              <a:gd name="T20" fmla="*/ 808 w 844"/>
              <a:gd name="T21" fmla="*/ 556 h 556"/>
              <a:gd name="T22" fmla="*/ 808 w 844"/>
              <a:gd name="T23" fmla="*/ 556 h 556"/>
              <a:gd name="T24" fmla="*/ 844 w 844"/>
              <a:gd name="T25" fmla="*/ 519 h 556"/>
              <a:gd name="T26" fmla="*/ 844 w 844"/>
              <a:gd name="T27" fmla="*/ 57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4" h="556">
                <a:moveTo>
                  <a:pt x="844" y="57"/>
                </a:moveTo>
                <a:cubicBezTo>
                  <a:pt x="844" y="57"/>
                  <a:pt x="844" y="57"/>
                  <a:pt x="844" y="57"/>
                </a:cubicBezTo>
                <a:cubicBezTo>
                  <a:pt x="844" y="57"/>
                  <a:pt x="666" y="0"/>
                  <a:pt x="422" y="0"/>
                </a:cubicBezTo>
                <a:cubicBezTo>
                  <a:pt x="178" y="0"/>
                  <a:pt x="0" y="57"/>
                  <a:pt x="0" y="57"/>
                </a:cubicBezTo>
                <a:cubicBezTo>
                  <a:pt x="0" y="519"/>
                  <a:pt x="0" y="519"/>
                  <a:pt x="0" y="519"/>
                </a:cubicBezTo>
                <a:cubicBezTo>
                  <a:pt x="36" y="556"/>
                  <a:pt x="36" y="556"/>
                  <a:pt x="36" y="556"/>
                </a:cubicBezTo>
                <a:cubicBezTo>
                  <a:pt x="36" y="556"/>
                  <a:pt x="194" y="506"/>
                  <a:pt x="409" y="506"/>
                </a:cubicBezTo>
                <a:cubicBezTo>
                  <a:pt x="623" y="506"/>
                  <a:pt x="807" y="556"/>
                  <a:pt x="808" y="556"/>
                </a:cubicBezTo>
                <a:cubicBezTo>
                  <a:pt x="808" y="556"/>
                  <a:pt x="808" y="556"/>
                  <a:pt x="808" y="556"/>
                </a:cubicBezTo>
                <a:cubicBezTo>
                  <a:pt x="808" y="556"/>
                  <a:pt x="808" y="556"/>
                  <a:pt x="808" y="556"/>
                </a:cubicBezTo>
                <a:cubicBezTo>
                  <a:pt x="808" y="556"/>
                  <a:pt x="808" y="556"/>
                  <a:pt x="808" y="556"/>
                </a:cubicBezTo>
                <a:cubicBezTo>
                  <a:pt x="808" y="556"/>
                  <a:pt x="808" y="556"/>
                  <a:pt x="808" y="556"/>
                </a:cubicBezTo>
                <a:cubicBezTo>
                  <a:pt x="844" y="519"/>
                  <a:pt x="844" y="519"/>
                  <a:pt x="844" y="519"/>
                </a:cubicBezTo>
                <a:lnTo>
                  <a:pt x="844" y="57"/>
                </a:lnTo>
                <a:close/>
              </a:path>
            </a:pathLst>
          </a:custGeom>
          <a:solidFill>
            <a:srgbClr val="69A35B"/>
          </a:solidFill>
          <a:ln>
            <a:noFill/>
          </a:ln>
        </p:spPr>
        <p:txBody>
          <a:bodyPr vert="horz" wrap="square" lIns="91440" tIns="45720" rIns="91440" bIns="45720" numCol="1" anchor="t" anchorCtr="0" compatLnSpc="1"/>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30" normalizeH="0" baseline="0" noProof="0">
              <a:ln>
                <a:noFill/>
              </a:ln>
              <a:effectLst/>
              <a:uLnTx/>
              <a:uFillTx/>
              <a:latin typeface="Arial" panose="02080604020202020204" pitchFamily="34" charset="0"/>
              <a:ea typeface="微软雅黑" panose="020B0503020204020204" pitchFamily="34" charset="-122"/>
              <a:sym typeface="Arial" panose="02080604020202020204" pitchFamily="34" charset="0"/>
            </a:endParaRPr>
          </a:p>
        </p:txBody>
      </p:sp>
      <p:sp>
        <p:nvSpPr>
          <p:cNvPr id="38" name="Freeform 97"/>
          <p:cNvSpPr/>
          <p:nvPr>
            <p:custDataLst>
              <p:tags r:id="rId27"/>
            </p:custDataLst>
          </p:nvPr>
        </p:nvSpPr>
        <p:spPr bwMode="auto">
          <a:xfrm>
            <a:off x="8989695" y="2239010"/>
            <a:ext cx="2239645" cy="247015"/>
          </a:xfrm>
          <a:custGeom>
            <a:avLst/>
            <a:gdLst>
              <a:gd name="T0" fmla="*/ 844 w 844"/>
              <a:gd name="T1" fmla="*/ 57 h 93"/>
              <a:gd name="T2" fmla="*/ 808 w 844"/>
              <a:gd name="T3" fmla="*/ 93 h 93"/>
              <a:gd name="T4" fmla="*/ 409 w 844"/>
              <a:gd name="T5" fmla="*/ 44 h 93"/>
              <a:gd name="T6" fmla="*/ 36 w 844"/>
              <a:gd name="T7" fmla="*/ 93 h 93"/>
              <a:gd name="T8" fmla="*/ 0 w 844"/>
              <a:gd name="T9" fmla="*/ 57 h 93"/>
              <a:gd name="T10" fmla="*/ 422 w 844"/>
              <a:gd name="T11" fmla="*/ 0 h 93"/>
              <a:gd name="T12" fmla="*/ 844 w 844"/>
              <a:gd name="T13" fmla="*/ 57 h 93"/>
            </a:gdLst>
            <a:ahLst/>
            <a:cxnLst>
              <a:cxn ang="0">
                <a:pos x="T0" y="T1"/>
              </a:cxn>
              <a:cxn ang="0">
                <a:pos x="T2" y="T3"/>
              </a:cxn>
              <a:cxn ang="0">
                <a:pos x="T4" y="T5"/>
              </a:cxn>
              <a:cxn ang="0">
                <a:pos x="T6" y="T7"/>
              </a:cxn>
              <a:cxn ang="0">
                <a:pos x="T8" y="T9"/>
              </a:cxn>
              <a:cxn ang="0">
                <a:pos x="T10" y="T11"/>
              </a:cxn>
              <a:cxn ang="0">
                <a:pos x="T12" y="T13"/>
              </a:cxn>
            </a:cxnLst>
            <a:rect l="0" t="0" r="r" b="b"/>
            <a:pathLst>
              <a:path w="844" h="93">
                <a:moveTo>
                  <a:pt x="844" y="57"/>
                </a:moveTo>
                <a:cubicBezTo>
                  <a:pt x="808" y="93"/>
                  <a:pt x="808" y="93"/>
                  <a:pt x="808" y="93"/>
                </a:cubicBezTo>
                <a:cubicBezTo>
                  <a:pt x="808" y="93"/>
                  <a:pt x="624" y="44"/>
                  <a:pt x="409" y="44"/>
                </a:cubicBezTo>
                <a:cubicBezTo>
                  <a:pt x="194" y="44"/>
                  <a:pt x="36" y="93"/>
                  <a:pt x="36" y="93"/>
                </a:cubicBezTo>
                <a:cubicBezTo>
                  <a:pt x="0" y="57"/>
                  <a:pt x="0" y="57"/>
                  <a:pt x="0" y="57"/>
                </a:cubicBezTo>
                <a:cubicBezTo>
                  <a:pt x="0" y="57"/>
                  <a:pt x="178" y="0"/>
                  <a:pt x="422" y="0"/>
                </a:cubicBezTo>
                <a:cubicBezTo>
                  <a:pt x="666" y="0"/>
                  <a:pt x="844" y="57"/>
                  <a:pt x="844" y="57"/>
                </a:cubicBezTo>
                <a:close/>
              </a:path>
            </a:pathLst>
          </a:custGeom>
          <a:solidFill>
            <a:srgbClr val="69A35B">
              <a:lumMod val="20000"/>
              <a:lumOff val="8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endParaRPr lang="en-US">
              <a:solidFill>
                <a:srgbClr val="000000"/>
              </a:solidFill>
              <a:latin typeface="Arial" panose="02080604020202020204" pitchFamily="34" charset="0"/>
              <a:ea typeface="微软雅黑" panose="020B0503020204020204" pitchFamily="34" charset="-122"/>
              <a:sym typeface="Arial" panose="02080604020202020204" pitchFamily="34" charset="0"/>
            </a:endParaRPr>
          </a:p>
        </p:txBody>
      </p:sp>
      <p:sp>
        <p:nvSpPr>
          <p:cNvPr id="39" name="Freeform 98"/>
          <p:cNvSpPr/>
          <p:nvPr>
            <p:custDataLst>
              <p:tags r:id="rId28"/>
            </p:custDataLst>
          </p:nvPr>
        </p:nvSpPr>
        <p:spPr bwMode="auto">
          <a:xfrm>
            <a:off x="8989695" y="2390140"/>
            <a:ext cx="95250" cy="1323975"/>
          </a:xfrm>
          <a:custGeom>
            <a:avLst/>
            <a:gdLst>
              <a:gd name="T0" fmla="*/ 72 w 72"/>
              <a:gd name="T1" fmla="*/ 998 h 998"/>
              <a:gd name="T2" fmla="*/ 0 w 72"/>
              <a:gd name="T3" fmla="*/ 924 h 998"/>
              <a:gd name="T4" fmla="*/ 0 w 72"/>
              <a:gd name="T5" fmla="*/ 0 h 998"/>
              <a:gd name="T6" fmla="*/ 72 w 72"/>
              <a:gd name="T7" fmla="*/ 72 h 998"/>
              <a:gd name="T8" fmla="*/ 72 w 72"/>
              <a:gd name="T9" fmla="*/ 998 h 998"/>
            </a:gdLst>
            <a:ahLst/>
            <a:cxnLst>
              <a:cxn ang="0">
                <a:pos x="T0" y="T1"/>
              </a:cxn>
              <a:cxn ang="0">
                <a:pos x="T2" y="T3"/>
              </a:cxn>
              <a:cxn ang="0">
                <a:pos x="T4" y="T5"/>
              </a:cxn>
              <a:cxn ang="0">
                <a:pos x="T6" y="T7"/>
              </a:cxn>
              <a:cxn ang="0">
                <a:pos x="T8" y="T9"/>
              </a:cxn>
            </a:cxnLst>
            <a:rect l="0" t="0" r="r" b="b"/>
            <a:pathLst>
              <a:path w="72" h="998">
                <a:moveTo>
                  <a:pt x="72" y="998"/>
                </a:moveTo>
                <a:lnTo>
                  <a:pt x="0" y="924"/>
                </a:lnTo>
                <a:lnTo>
                  <a:pt x="0" y="0"/>
                </a:lnTo>
                <a:lnTo>
                  <a:pt x="72" y="72"/>
                </a:lnTo>
                <a:lnTo>
                  <a:pt x="72" y="998"/>
                </a:lnTo>
                <a:close/>
              </a:path>
            </a:pathLst>
          </a:custGeom>
          <a:solidFill>
            <a:srgbClr val="69A35B">
              <a:lumMod val="60000"/>
              <a:lumOff val="4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endParaRPr lang="en-US">
              <a:solidFill>
                <a:srgbClr val="000000"/>
              </a:solidFill>
              <a:latin typeface="Arial" panose="02080604020202020204" pitchFamily="34" charset="0"/>
              <a:ea typeface="微软雅黑" panose="020B0503020204020204" pitchFamily="34" charset="-122"/>
              <a:sym typeface="Arial" panose="02080604020202020204" pitchFamily="34" charset="0"/>
            </a:endParaRPr>
          </a:p>
        </p:txBody>
      </p:sp>
      <p:sp>
        <p:nvSpPr>
          <p:cNvPr id="40" name="Freeform 99"/>
          <p:cNvSpPr/>
          <p:nvPr>
            <p:custDataLst>
              <p:tags r:id="rId29"/>
            </p:custDataLst>
          </p:nvPr>
        </p:nvSpPr>
        <p:spPr bwMode="auto">
          <a:xfrm>
            <a:off x="11134090" y="2390140"/>
            <a:ext cx="95250" cy="1323975"/>
          </a:xfrm>
          <a:custGeom>
            <a:avLst/>
            <a:gdLst>
              <a:gd name="T0" fmla="*/ 0 w 72"/>
              <a:gd name="T1" fmla="*/ 998 h 998"/>
              <a:gd name="T2" fmla="*/ 72 w 72"/>
              <a:gd name="T3" fmla="*/ 924 h 998"/>
              <a:gd name="T4" fmla="*/ 72 w 72"/>
              <a:gd name="T5" fmla="*/ 0 h 998"/>
              <a:gd name="T6" fmla="*/ 0 w 72"/>
              <a:gd name="T7" fmla="*/ 72 h 998"/>
              <a:gd name="T8" fmla="*/ 0 w 72"/>
              <a:gd name="T9" fmla="*/ 998 h 998"/>
            </a:gdLst>
            <a:ahLst/>
            <a:cxnLst>
              <a:cxn ang="0">
                <a:pos x="T0" y="T1"/>
              </a:cxn>
              <a:cxn ang="0">
                <a:pos x="T2" y="T3"/>
              </a:cxn>
              <a:cxn ang="0">
                <a:pos x="T4" y="T5"/>
              </a:cxn>
              <a:cxn ang="0">
                <a:pos x="T6" y="T7"/>
              </a:cxn>
              <a:cxn ang="0">
                <a:pos x="T8" y="T9"/>
              </a:cxn>
            </a:cxnLst>
            <a:rect l="0" t="0" r="r" b="b"/>
            <a:pathLst>
              <a:path w="72" h="998">
                <a:moveTo>
                  <a:pt x="0" y="998"/>
                </a:moveTo>
                <a:lnTo>
                  <a:pt x="72" y="924"/>
                </a:lnTo>
                <a:lnTo>
                  <a:pt x="72" y="0"/>
                </a:lnTo>
                <a:lnTo>
                  <a:pt x="0" y="72"/>
                </a:lnTo>
                <a:lnTo>
                  <a:pt x="0" y="998"/>
                </a:lnTo>
                <a:close/>
              </a:path>
            </a:pathLst>
          </a:custGeom>
          <a:solidFill>
            <a:srgbClr val="69A35B">
              <a:lumMod val="7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endParaRPr lang="en-US">
              <a:solidFill>
                <a:srgbClr val="000000"/>
              </a:solidFill>
              <a:latin typeface="Arial" panose="02080604020202020204" pitchFamily="34" charset="0"/>
              <a:ea typeface="微软雅黑" panose="020B0503020204020204" pitchFamily="34" charset="-122"/>
              <a:sym typeface="Arial" panose="02080604020202020204" pitchFamily="34" charset="0"/>
            </a:endParaRPr>
          </a:p>
        </p:txBody>
      </p:sp>
      <p:sp>
        <p:nvSpPr>
          <p:cNvPr id="30" name="Oval 77"/>
          <p:cNvSpPr/>
          <p:nvPr>
            <p:custDataLst>
              <p:tags r:id="rId30"/>
            </p:custDataLst>
          </p:nvPr>
        </p:nvSpPr>
        <p:spPr>
          <a:xfrm>
            <a:off x="9704070" y="1871345"/>
            <a:ext cx="810895" cy="810895"/>
          </a:xfrm>
          <a:prstGeom prst="ellipse">
            <a:avLst/>
          </a:prstGeom>
          <a:solidFill>
            <a:srgbClr val="FFFFFF"/>
          </a:solidFill>
          <a:ln w="25400">
            <a:solidFill>
              <a:srgbClr val="69A35B"/>
            </a:solidFill>
          </a:ln>
        </p:spPr>
        <p:style>
          <a:lnRef idx="2">
            <a:srgbClr val="1F74AD">
              <a:shade val="50000"/>
            </a:srgbClr>
          </a:lnRef>
          <a:fillRef idx="1">
            <a:srgbClr val="1F74AD"/>
          </a:fillRef>
          <a:effectRef idx="0">
            <a:srgbClr val="1F74AD"/>
          </a:effectRef>
          <a:fontRef idx="minor">
            <a:sysClr val="window" lastClr="FFFFFF"/>
          </a:fontRef>
        </p:style>
        <p:txBody>
          <a:bodyPr lIns="182880" tIns="91440" rIns="0" bIns="0" rtlCol="0" anchor="ctr"/>
          <a:p>
            <a:pPr algn="ctr"/>
            <a:endParaRPr lang="en-US" sz="3200" dirty="0">
              <a:solidFill>
                <a:sysClr val="window" lastClr="FFFFFF"/>
              </a:solidFill>
              <a:latin typeface="Arial" panose="02080604020202020204" pitchFamily="34" charset="0"/>
              <a:ea typeface="微软雅黑" panose="020B0503020204020204" pitchFamily="34" charset="-122"/>
              <a:sym typeface="Arial" panose="02080604020202020204" pitchFamily="34" charset="0"/>
            </a:endParaRPr>
          </a:p>
        </p:txBody>
      </p:sp>
      <p:sp>
        <p:nvSpPr>
          <p:cNvPr id="81" name="文本框 80"/>
          <p:cNvSpPr txBox="1"/>
          <p:nvPr>
            <p:custDataLst>
              <p:tags r:id="rId31"/>
            </p:custDataLst>
          </p:nvPr>
        </p:nvSpPr>
        <p:spPr>
          <a:xfrm>
            <a:off x="9094501" y="2937047"/>
            <a:ext cx="2030400" cy="337185"/>
          </a:xfrm>
          <a:prstGeom prst="rect">
            <a:avLst/>
          </a:prstGeom>
          <a:noFill/>
        </p:spPr>
        <p:txBody>
          <a:bodyPr wrap="square" rtlCol="0">
            <a:spAutoFit/>
          </a:bodyPr>
          <a:p>
            <a:pPr algn="ctr"/>
            <a:r>
              <a:rPr lang="en-US" altLang="zh-CN" sz="1600" b="1" spc="150">
                <a:solidFill>
                  <a:sysClr val="window" lastClr="FFFFFF"/>
                </a:solidFill>
                <a:latin typeface="Arial" panose="02080604020202020204" pitchFamily="34" charset="0"/>
                <a:ea typeface="微软雅黑" panose="020B0503020204020204" pitchFamily="34" charset="-122"/>
                <a:sym typeface="Arial" panose="02080604020202020204" pitchFamily="34" charset="0"/>
              </a:rPr>
              <a:t>04</a:t>
            </a:r>
            <a:endParaRPr lang="en-US" altLang="zh-CN" sz="1600" b="1" spc="150">
              <a:solidFill>
                <a:sysClr val="window" lastClr="FFFFFF"/>
              </a:solidFill>
              <a:latin typeface="Arial" panose="02080604020202020204" pitchFamily="34" charset="0"/>
              <a:ea typeface="微软雅黑" panose="020B0503020204020204" pitchFamily="34" charset="-122"/>
              <a:sym typeface="Arial" panose="02080604020202020204" pitchFamily="34" charset="0"/>
            </a:endParaRPr>
          </a:p>
        </p:txBody>
      </p:sp>
      <p:sp>
        <p:nvSpPr>
          <p:cNvPr id="82" name="文本框 81"/>
          <p:cNvSpPr txBox="1"/>
          <p:nvPr>
            <p:custDataLst>
              <p:tags r:id="rId32"/>
            </p:custDataLst>
          </p:nvPr>
        </p:nvSpPr>
        <p:spPr>
          <a:xfrm>
            <a:off x="123825" y="4359910"/>
            <a:ext cx="3561715" cy="1699260"/>
          </a:xfrm>
          <a:prstGeom prst="rect">
            <a:avLst/>
          </a:prstGeom>
          <a:noFill/>
        </p:spPr>
        <p:txBody>
          <a:bodyPr wrap="square" rtlCol="0">
            <a:normAutofit fontScale="70000"/>
          </a:bodyPr>
          <a:p>
            <a:pPr algn="ctr">
              <a:lnSpc>
                <a:spcPct val="120000"/>
              </a:lnSpc>
            </a:pPr>
            <a:r>
              <a:rPr lang="zh-CN" altLang="en-US" sz="2855" spc="150">
                <a:solidFill>
                  <a:srgbClr val="000000">
                    <a:lumMod val="65000"/>
                    <a:lumOff val="35000"/>
                  </a:srgbClr>
                </a:solidFill>
                <a:latin typeface="Arial" panose="02080604020202020204" pitchFamily="34" charset="0"/>
                <a:ea typeface="微软雅黑" panose="020B0503020204020204" pitchFamily="34" charset="-122"/>
                <a:sym typeface="Arial" panose="02080604020202020204" pitchFamily="34" charset="0"/>
              </a:rPr>
              <a:t>投递简历</a:t>
            </a:r>
            <a:endParaRPr lang="zh-CN" altLang="en-US" sz="2855" spc="150">
              <a:solidFill>
                <a:srgbClr val="000000">
                  <a:lumMod val="65000"/>
                  <a:lumOff val="35000"/>
                </a:srgbClr>
              </a:solidFill>
              <a:latin typeface="Arial" panose="02080604020202020204" pitchFamily="34" charset="0"/>
              <a:ea typeface="微软雅黑" panose="020B0503020204020204" pitchFamily="34" charset="-122"/>
              <a:sym typeface="Arial" panose="02080604020202020204" pitchFamily="34" charset="0"/>
            </a:endParaRPr>
          </a:p>
          <a:p>
            <a:pPr algn="ctr">
              <a:lnSpc>
                <a:spcPct val="120000"/>
              </a:lnSpc>
            </a:pPr>
            <a:r>
              <a:rPr lang="zh-CN" altLang="en-US" sz="2000" spc="150">
                <a:solidFill>
                  <a:srgbClr val="000000">
                    <a:lumMod val="65000"/>
                    <a:lumOff val="35000"/>
                  </a:srgbClr>
                </a:solidFill>
                <a:latin typeface="Arial" panose="02080604020202020204" pitchFamily="34" charset="0"/>
                <a:ea typeface="微软雅黑" panose="020B0503020204020204" pitchFamily="34" charset="-122"/>
                <a:sym typeface="Arial" panose="02080604020202020204" pitchFamily="34" charset="0"/>
              </a:rPr>
              <a:t>现场投递</a:t>
            </a:r>
            <a:endParaRPr lang="zh-CN" altLang="en-US" sz="2000" spc="150">
              <a:solidFill>
                <a:srgbClr val="000000">
                  <a:lumMod val="65000"/>
                  <a:lumOff val="35000"/>
                </a:srgbClr>
              </a:solidFill>
              <a:latin typeface="Arial" panose="02080604020202020204" pitchFamily="34" charset="0"/>
              <a:ea typeface="微软雅黑" panose="020B0503020204020204" pitchFamily="34" charset="-122"/>
              <a:sym typeface="Arial" panose="02080604020202020204" pitchFamily="34" charset="0"/>
            </a:endParaRPr>
          </a:p>
          <a:p>
            <a:pPr algn="ctr">
              <a:lnSpc>
                <a:spcPct val="120000"/>
              </a:lnSpc>
            </a:pPr>
            <a:r>
              <a:rPr lang="zh-CN" altLang="en-US" sz="2000" spc="150">
                <a:solidFill>
                  <a:srgbClr val="000000">
                    <a:lumMod val="65000"/>
                    <a:lumOff val="35000"/>
                  </a:srgbClr>
                </a:solidFill>
                <a:latin typeface="Arial" panose="02080604020202020204" pitchFamily="34" charset="0"/>
                <a:ea typeface="微软雅黑" panose="020B0503020204020204" pitchFamily="34" charset="-122"/>
                <a:sym typeface="Arial" panose="02080604020202020204" pitchFamily="34" charset="0"/>
              </a:rPr>
              <a:t>线上投递</a:t>
            </a:r>
            <a:endParaRPr lang="zh-CN" altLang="en-US" sz="2000" spc="150">
              <a:solidFill>
                <a:srgbClr val="000000">
                  <a:lumMod val="65000"/>
                  <a:lumOff val="35000"/>
                </a:srgbClr>
              </a:solidFill>
              <a:latin typeface="Arial" panose="02080604020202020204" pitchFamily="34" charset="0"/>
              <a:ea typeface="微软雅黑" panose="020B0503020204020204" pitchFamily="34" charset="-122"/>
              <a:sym typeface="Arial" panose="02080604020202020204" pitchFamily="34" charset="0"/>
            </a:endParaRPr>
          </a:p>
          <a:p>
            <a:pPr algn="ctr">
              <a:lnSpc>
                <a:spcPct val="120000"/>
              </a:lnSpc>
            </a:pPr>
            <a:r>
              <a:rPr lang="zh-CN" altLang="en-US" sz="2000" spc="150">
                <a:solidFill>
                  <a:srgbClr val="000000">
                    <a:lumMod val="65000"/>
                    <a:lumOff val="35000"/>
                  </a:srgbClr>
                </a:solidFill>
                <a:latin typeface="Arial" panose="02080604020202020204" pitchFamily="34" charset="0"/>
                <a:ea typeface="微软雅黑" panose="020B0503020204020204" pitchFamily="34" charset="-122"/>
                <a:sym typeface="Arial" panose="02080604020202020204" pitchFamily="34" charset="0"/>
              </a:rPr>
              <a:t>（本部：</a:t>
            </a:r>
            <a:r>
              <a:rPr lang="en-US" altLang="zh-CN" sz="2000" spc="150">
                <a:solidFill>
                  <a:schemeClr val="accent1"/>
                </a:solidFill>
                <a:effectLst>
                  <a:outerShdw blurRad="38100" dist="25400" dir="5400000" algn="ctr" rotWithShape="0">
                    <a:srgbClr val="6E747A">
                      <a:alpha val="43000"/>
                    </a:srgbClr>
                  </a:outerShdw>
                </a:effectLst>
                <a:latin typeface="Arial" panose="02080604020202020204" pitchFamily="34" charset="0"/>
                <a:ea typeface="微软雅黑" panose="020B0503020204020204" pitchFamily="34" charset="-122"/>
                <a:sym typeface="Arial" panose="02080604020202020204" pitchFamily="34" charset="0"/>
              </a:rPr>
              <a:t>1261360803@qq.com</a:t>
            </a:r>
            <a:r>
              <a:rPr lang="zh-CN" altLang="en-US" sz="2000" spc="150">
                <a:solidFill>
                  <a:srgbClr val="000000">
                    <a:lumMod val="65000"/>
                    <a:lumOff val="35000"/>
                  </a:srgbClr>
                </a:solidFill>
                <a:latin typeface="Arial" panose="02080604020202020204" pitchFamily="34" charset="0"/>
                <a:ea typeface="微软雅黑" panose="020B0503020204020204" pitchFamily="34" charset="-122"/>
                <a:sym typeface="Arial" panose="02080604020202020204" pitchFamily="34" charset="0"/>
              </a:rPr>
              <a:t>）</a:t>
            </a:r>
            <a:endParaRPr lang="zh-CN" altLang="en-US" sz="2000" spc="150">
              <a:solidFill>
                <a:srgbClr val="000000">
                  <a:lumMod val="65000"/>
                  <a:lumOff val="35000"/>
                </a:srgbClr>
              </a:solidFill>
              <a:latin typeface="Arial" panose="02080604020202020204" pitchFamily="34" charset="0"/>
              <a:ea typeface="微软雅黑" panose="020B0503020204020204" pitchFamily="34" charset="-122"/>
              <a:sym typeface="Arial" panose="02080604020202020204" pitchFamily="34" charset="0"/>
            </a:endParaRPr>
          </a:p>
          <a:p>
            <a:pPr algn="ctr">
              <a:lnSpc>
                <a:spcPct val="120000"/>
              </a:lnSpc>
            </a:pPr>
            <a:r>
              <a:rPr lang="zh-CN" altLang="en-US" sz="2000" spc="150">
                <a:solidFill>
                  <a:srgbClr val="000000">
                    <a:lumMod val="65000"/>
                    <a:lumOff val="35000"/>
                  </a:srgbClr>
                </a:solidFill>
                <a:latin typeface="Arial" panose="02080604020202020204" pitchFamily="34" charset="0"/>
                <a:ea typeface="微软雅黑" panose="020B0503020204020204" pitchFamily="34" charset="-122"/>
                <a:sym typeface="Arial" panose="02080604020202020204" pitchFamily="34" charset="0"/>
              </a:rPr>
              <a:t>（深汕分中心：</a:t>
            </a:r>
            <a:r>
              <a:rPr lang="en-US" altLang="zh-CN" sz="2000" spc="150">
                <a:solidFill>
                  <a:schemeClr val="accent1"/>
                </a:solidFill>
                <a:effectLst>
                  <a:outerShdw blurRad="38100" dist="25400" dir="5400000" algn="ctr" rotWithShape="0">
                    <a:srgbClr val="6E747A">
                      <a:alpha val="43000"/>
                    </a:srgbClr>
                  </a:outerShdw>
                </a:effectLst>
                <a:ea typeface="微软雅黑" panose="020B0503020204020204" pitchFamily="34" charset="-122"/>
                <a:sym typeface="+mn-ea"/>
              </a:rPr>
              <a:t>sctc001@qq.com</a:t>
            </a:r>
            <a:r>
              <a:rPr lang="zh-CN" altLang="en-US" sz="2000" spc="150">
                <a:solidFill>
                  <a:srgbClr val="000000">
                    <a:lumMod val="65000"/>
                    <a:lumOff val="35000"/>
                  </a:srgbClr>
                </a:solidFill>
                <a:latin typeface="Arial" panose="02080604020202020204" pitchFamily="34" charset="0"/>
                <a:ea typeface="微软雅黑" panose="020B0503020204020204" pitchFamily="34" charset="-122"/>
                <a:sym typeface="Arial" panose="02080604020202020204" pitchFamily="34" charset="0"/>
              </a:rPr>
              <a:t>）</a:t>
            </a:r>
            <a:endParaRPr lang="zh-CN" altLang="en-US" sz="2000" spc="150">
              <a:solidFill>
                <a:srgbClr val="000000">
                  <a:lumMod val="65000"/>
                  <a:lumOff val="35000"/>
                </a:srgbClr>
              </a:solidFill>
              <a:latin typeface="Arial" panose="02080604020202020204" pitchFamily="34" charset="0"/>
              <a:ea typeface="微软雅黑" panose="020B0503020204020204" pitchFamily="34" charset="-122"/>
              <a:sym typeface="Arial" panose="02080604020202020204" pitchFamily="34" charset="0"/>
            </a:endParaRPr>
          </a:p>
        </p:txBody>
      </p:sp>
      <p:sp>
        <p:nvSpPr>
          <p:cNvPr id="83" name="文本框 82"/>
          <p:cNvSpPr txBox="1"/>
          <p:nvPr>
            <p:custDataLst>
              <p:tags r:id="rId33"/>
            </p:custDataLst>
          </p:nvPr>
        </p:nvSpPr>
        <p:spPr>
          <a:xfrm>
            <a:off x="3567230" y="4359624"/>
            <a:ext cx="2145600" cy="845616"/>
          </a:xfrm>
          <a:prstGeom prst="rect">
            <a:avLst/>
          </a:prstGeom>
          <a:noFill/>
        </p:spPr>
        <p:txBody>
          <a:bodyPr wrap="square" rtlCol="0">
            <a:normAutofit/>
          </a:bodyPr>
          <a:p>
            <a:pPr algn="ctr">
              <a:lnSpc>
                <a:spcPct val="120000"/>
              </a:lnSpc>
            </a:pPr>
            <a:r>
              <a:rPr lang="zh-CN" altLang="en-US" sz="2000" spc="150">
                <a:solidFill>
                  <a:srgbClr val="000000">
                    <a:lumMod val="65000"/>
                    <a:lumOff val="35000"/>
                  </a:srgbClr>
                </a:solidFill>
                <a:latin typeface="Arial" panose="02080604020202020204" pitchFamily="34" charset="0"/>
                <a:ea typeface="微软雅黑" panose="020B0503020204020204" pitchFamily="34" charset="-122"/>
                <a:sym typeface="Arial" panose="02080604020202020204" pitchFamily="34" charset="0"/>
              </a:rPr>
              <a:t>简历筛选</a:t>
            </a:r>
            <a:endParaRPr lang="zh-CN" altLang="en-US" sz="2000" spc="150">
              <a:solidFill>
                <a:srgbClr val="000000">
                  <a:lumMod val="65000"/>
                  <a:lumOff val="35000"/>
                </a:srgbClr>
              </a:solidFill>
              <a:latin typeface="Arial" panose="02080604020202020204" pitchFamily="34" charset="0"/>
              <a:ea typeface="微软雅黑" panose="020B0503020204020204" pitchFamily="34" charset="-122"/>
              <a:sym typeface="Arial" panose="02080604020202020204" pitchFamily="34" charset="0"/>
            </a:endParaRPr>
          </a:p>
        </p:txBody>
      </p:sp>
      <p:sp>
        <p:nvSpPr>
          <p:cNvPr id="84" name="文本框 83"/>
          <p:cNvSpPr txBox="1"/>
          <p:nvPr>
            <p:custDataLst>
              <p:tags r:id="rId34"/>
            </p:custDataLst>
          </p:nvPr>
        </p:nvSpPr>
        <p:spPr>
          <a:xfrm>
            <a:off x="6302066" y="4359624"/>
            <a:ext cx="2145600" cy="845616"/>
          </a:xfrm>
          <a:prstGeom prst="rect">
            <a:avLst/>
          </a:prstGeom>
          <a:noFill/>
        </p:spPr>
        <p:txBody>
          <a:bodyPr wrap="square" rtlCol="0">
            <a:normAutofit/>
          </a:bodyPr>
          <a:p>
            <a:pPr algn="ctr">
              <a:lnSpc>
                <a:spcPct val="120000"/>
              </a:lnSpc>
            </a:pPr>
            <a:r>
              <a:rPr lang="zh-CN" altLang="en-US" sz="2000" spc="150">
                <a:solidFill>
                  <a:srgbClr val="000000">
                    <a:lumMod val="65000"/>
                    <a:lumOff val="35000"/>
                  </a:srgbClr>
                </a:solidFill>
                <a:latin typeface="Arial" panose="02080604020202020204" pitchFamily="34" charset="0"/>
                <a:ea typeface="微软雅黑" panose="020B0503020204020204" pitchFamily="34" charset="-122"/>
                <a:sym typeface="Arial" panose="02080604020202020204" pitchFamily="34" charset="0"/>
              </a:rPr>
              <a:t>初步面试</a:t>
            </a:r>
            <a:endParaRPr lang="zh-CN" altLang="en-US" sz="2000" spc="150">
              <a:solidFill>
                <a:srgbClr val="000000">
                  <a:lumMod val="65000"/>
                  <a:lumOff val="35000"/>
                </a:srgbClr>
              </a:solidFill>
              <a:latin typeface="Arial" panose="02080604020202020204" pitchFamily="34" charset="0"/>
              <a:ea typeface="微软雅黑" panose="020B0503020204020204" pitchFamily="34" charset="-122"/>
              <a:sym typeface="Arial" panose="02080604020202020204" pitchFamily="34" charset="0"/>
            </a:endParaRPr>
          </a:p>
        </p:txBody>
      </p:sp>
      <p:sp>
        <p:nvSpPr>
          <p:cNvPr id="85" name="文本框 84"/>
          <p:cNvSpPr txBox="1"/>
          <p:nvPr>
            <p:custDataLst>
              <p:tags r:id="rId35"/>
            </p:custDataLst>
          </p:nvPr>
        </p:nvSpPr>
        <p:spPr>
          <a:xfrm>
            <a:off x="9036901" y="4359624"/>
            <a:ext cx="2145600" cy="845616"/>
          </a:xfrm>
          <a:prstGeom prst="rect">
            <a:avLst/>
          </a:prstGeom>
          <a:noFill/>
        </p:spPr>
        <p:txBody>
          <a:bodyPr wrap="square" rtlCol="0">
            <a:normAutofit/>
          </a:bodyPr>
          <a:p>
            <a:pPr algn="ctr">
              <a:lnSpc>
                <a:spcPct val="120000"/>
              </a:lnSpc>
            </a:pPr>
            <a:r>
              <a:rPr lang="zh-CN" altLang="en-US" sz="2000" spc="150">
                <a:solidFill>
                  <a:srgbClr val="000000">
                    <a:lumMod val="65000"/>
                    <a:lumOff val="35000"/>
                  </a:srgbClr>
                </a:solidFill>
                <a:latin typeface="Arial" panose="02080604020202020204" pitchFamily="34" charset="0"/>
                <a:ea typeface="微软雅黑" panose="020B0503020204020204" pitchFamily="34" charset="-122"/>
                <a:sym typeface="Arial" panose="02080604020202020204" pitchFamily="34" charset="0"/>
              </a:rPr>
              <a:t>现场终面</a:t>
            </a:r>
            <a:endParaRPr lang="zh-CN" altLang="en-US" sz="2000" spc="150">
              <a:solidFill>
                <a:srgbClr val="000000">
                  <a:lumMod val="65000"/>
                  <a:lumOff val="35000"/>
                </a:srgbClr>
              </a:solidFill>
              <a:latin typeface="Arial" panose="02080604020202020204" pitchFamily="34" charset="0"/>
              <a:ea typeface="微软雅黑" panose="020B0503020204020204" pitchFamily="34" charset="-122"/>
              <a:sym typeface="Arial" panose="02080604020202020204" pitchFamily="34" charset="0"/>
            </a:endParaRPr>
          </a:p>
        </p:txBody>
      </p:sp>
      <p:sp>
        <p:nvSpPr>
          <p:cNvPr id="51" name="computer_159343"/>
          <p:cNvSpPr>
            <a:spLocks noChangeAspect="1"/>
          </p:cNvSpPr>
          <p:nvPr>
            <p:custDataLst>
              <p:tags r:id="rId36"/>
            </p:custDataLst>
          </p:nvPr>
        </p:nvSpPr>
        <p:spPr bwMode="auto">
          <a:xfrm>
            <a:off x="9922355" y="2090325"/>
            <a:ext cx="374324" cy="372934"/>
          </a:xfrm>
          <a:custGeom>
            <a:avLst/>
            <a:gdLst>
              <a:gd name="T0" fmla="*/ 6271 w 6548"/>
              <a:gd name="T1" fmla="*/ 0 h 6534"/>
              <a:gd name="T2" fmla="*/ 279 w 6548"/>
              <a:gd name="T3" fmla="*/ 0 h 6534"/>
              <a:gd name="T4" fmla="*/ 0 w 6548"/>
              <a:gd name="T5" fmla="*/ 278 h 6534"/>
              <a:gd name="T6" fmla="*/ 0 w 6548"/>
              <a:gd name="T7" fmla="*/ 6256 h 6534"/>
              <a:gd name="T8" fmla="*/ 279 w 6548"/>
              <a:gd name="T9" fmla="*/ 6534 h 6534"/>
              <a:gd name="T10" fmla="*/ 6256 w 6548"/>
              <a:gd name="T11" fmla="*/ 6534 h 6534"/>
              <a:gd name="T12" fmla="*/ 6548 w 6548"/>
              <a:gd name="T13" fmla="*/ 6270 h 6534"/>
              <a:gd name="T14" fmla="*/ 6548 w 6548"/>
              <a:gd name="T15" fmla="*/ 278 h 6534"/>
              <a:gd name="T16" fmla="*/ 6271 w 6548"/>
              <a:gd name="T17" fmla="*/ 0 h 6534"/>
              <a:gd name="T18" fmla="*/ 5992 w 6548"/>
              <a:gd name="T19" fmla="*/ 542 h 6534"/>
              <a:gd name="T20" fmla="*/ 5992 w 6548"/>
              <a:gd name="T21" fmla="*/ 1877 h 6534"/>
              <a:gd name="T22" fmla="*/ 543 w 6548"/>
              <a:gd name="T23" fmla="*/ 1877 h 6534"/>
              <a:gd name="T24" fmla="*/ 543 w 6548"/>
              <a:gd name="T25" fmla="*/ 542 h 6534"/>
              <a:gd name="T26" fmla="*/ 5992 w 6548"/>
              <a:gd name="T27" fmla="*/ 542 h 6534"/>
              <a:gd name="T28" fmla="*/ 543 w 6548"/>
              <a:gd name="T29" fmla="*/ 2432 h 6534"/>
              <a:gd name="T30" fmla="*/ 4616 w 6548"/>
              <a:gd name="T31" fmla="*/ 2432 h 6534"/>
              <a:gd name="T32" fmla="*/ 4616 w 6548"/>
              <a:gd name="T33" fmla="*/ 5990 h 6534"/>
              <a:gd name="T34" fmla="*/ 543 w 6548"/>
              <a:gd name="T35" fmla="*/ 5990 h 6534"/>
              <a:gd name="T36" fmla="*/ 543 w 6548"/>
              <a:gd name="T37" fmla="*/ 2432 h 6534"/>
              <a:gd name="T38" fmla="*/ 5172 w 6548"/>
              <a:gd name="T39" fmla="*/ 5990 h 6534"/>
              <a:gd name="T40" fmla="*/ 5172 w 6548"/>
              <a:gd name="T41" fmla="*/ 2432 h 6534"/>
              <a:gd name="T42" fmla="*/ 5992 w 6548"/>
              <a:gd name="T43" fmla="*/ 2432 h 6534"/>
              <a:gd name="T44" fmla="*/ 5992 w 6548"/>
              <a:gd name="T45" fmla="*/ 5990 h 6534"/>
              <a:gd name="T46" fmla="*/ 5172 w 6548"/>
              <a:gd name="T47" fmla="*/ 5990 h 6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48" h="6534">
                <a:moveTo>
                  <a:pt x="6271" y="0"/>
                </a:moveTo>
                <a:lnTo>
                  <a:pt x="279" y="0"/>
                </a:lnTo>
                <a:cubicBezTo>
                  <a:pt x="125" y="0"/>
                  <a:pt x="0" y="125"/>
                  <a:pt x="0" y="278"/>
                </a:cubicBezTo>
                <a:lnTo>
                  <a:pt x="0" y="6256"/>
                </a:lnTo>
                <a:cubicBezTo>
                  <a:pt x="0" y="6409"/>
                  <a:pt x="125" y="6534"/>
                  <a:pt x="279" y="6534"/>
                </a:cubicBezTo>
                <a:lnTo>
                  <a:pt x="6256" y="6534"/>
                </a:lnTo>
                <a:cubicBezTo>
                  <a:pt x="6409" y="6534"/>
                  <a:pt x="6535" y="6409"/>
                  <a:pt x="6548" y="6270"/>
                </a:cubicBezTo>
                <a:lnTo>
                  <a:pt x="6548" y="278"/>
                </a:lnTo>
                <a:cubicBezTo>
                  <a:pt x="6548" y="125"/>
                  <a:pt x="6423" y="0"/>
                  <a:pt x="6271" y="0"/>
                </a:cubicBezTo>
                <a:close/>
                <a:moveTo>
                  <a:pt x="5992" y="542"/>
                </a:moveTo>
                <a:lnTo>
                  <a:pt x="5992" y="1877"/>
                </a:lnTo>
                <a:lnTo>
                  <a:pt x="543" y="1877"/>
                </a:lnTo>
                <a:lnTo>
                  <a:pt x="543" y="542"/>
                </a:lnTo>
                <a:lnTo>
                  <a:pt x="5992" y="542"/>
                </a:lnTo>
                <a:close/>
                <a:moveTo>
                  <a:pt x="543" y="2432"/>
                </a:moveTo>
                <a:lnTo>
                  <a:pt x="4616" y="2432"/>
                </a:lnTo>
                <a:lnTo>
                  <a:pt x="4616" y="5990"/>
                </a:lnTo>
                <a:lnTo>
                  <a:pt x="543" y="5990"/>
                </a:lnTo>
                <a:lnTo>
                  <a:pt x="543" y="2432"/>
                </a:lnTo>
                <a:close/>
                <a:moveTo>
                  <a:pt x="5172" y="5990"/>
                </a:moveTo>
                <a:lnTo>
                  <a:pt x="5172" y="2432"/>
                </a:lnTo>
                <a:lnTo>
                  <a:pt x="5992" y="2432"/>
                </a:lnTo>
                <a:lnTo>
                  <a:pt x="5992" y="5990"/>
                </a:lnTo>
                <a:lnTo>
                  <a:pt x="5172" y="5990"/>
                </a:lnTo>
                <a:close/>
              </a:path>
            </a:pathLst>
          </a:custGeom>
          <a:solidFill>
            <a:srgbClr val="69A35B"/>
          </a:solidFill>
          <a:ln>
            <a:noFill/>
          </a:ln>
        </p:spPr>
        <p:txBody>
          <a:bodyPr/>
          <a:p>
            <a:endParaRPr lang="zh-CN" altLang="en-US"/>
          </a:p>
        </p:txBody>
      </p:sp>
      <p:sp>
        <p:nvSpPr>
          <p:cNvPr id="55" name="computer_159343"/>
          <p:cNvSpPr>
            <a:spLocks noChangeAspect="1"/>
          </p:cNvSpPr>
          <p:nvPr>
            <p:custDataLst>
              <p:tags r:id="rId37"/>
            </p:custDataLst>
          </p:nvPr>
        </p:nvSpPr>
        <p:spPr bwMode="auto">
          <a:xfrm>
            <a:off x="7187409" y="2464955"/>
            <a:ext cx="374327" cy="341224"/>
          </a:xfrm>
          <a:custGeom>
            <a:avLst/>
            <a:gdLst>
              <a:gd name="T0" fmla="*/ 325000 h 606722"/>
              <a:gd name="T1" fmla="*/ 325000 h 606722"/>
              <a:gd name="T2" fmla="*/ 325000 h 606722"/>
              <a:gd name="T3" fmla="*/ 325000 h 606722"/>
              <a:gd name="T4" fmla="*/ 325000 h 606722"/>
              <a:gd name="T5" fmla="*/ 325000 h 606722"/>
              <a:gd name="T6" fmla="*/ 325000 h 606722"/>
              <a:gd name="T7" fmla="*/ 325000 h 606722"/>
              <a:gd name="T8" fmla="*/ 325000 h 606722"/>
              <a:gd name="T9" fmla="*/ 325000 h 606722"/>
              <a:gd name="T10" fmla="*/ 325000 h 606722"/>
              <a:gd name="T11" fmla="*/ 325000 h 606722"/>
              <a:gd name="T12" fmla="*/ 325000 h 606722"/>
              <a:gd name="T13" fmla="*/ 325000 h 606722"/>
              <a:gd name="T14" fmla="*/ 325000 h 606722"/>
              <a:gd name="T15" fmla="*/ 325000 h 606722"/>
              <a:gd name="T16" fmla="*/ 325000 h 606722"/>
              <a:gd name="T17" fmla="*/ 325000 h 606722"/>
              <a:gd name="T18" fmla="*/ 325000 h 606722"/>
              <a:gd name="T19" fmla="*/ 325000 h 606722"/>
              <a:gd name="T20" fmla="*/ 325000 h 606722"/>
              <a:gd name="T21" fmla="*/ 325000 h 606722"/>
              <a:gd name="T22" fmla="*/ 325000 h 606722"/>
              <a:gd name="T23" fmla="*/ 325000 h 606722"/>
              <a:gd name="T24" fmla="*/ 325000 h 606722"/>
              <a:gd name="T25" fmla="*/ 325000 h 606722"/>
              <a:gd name="T26" fmla="*/ 325000 h 606722"/>
              <a:gd name="T27" fmla="*/ 325000 h 606722"/>
              <a:gd name="T28" fmla="*/ 325000 h 606722"/>
              <a:gd name="T29" fmla="*/ 325000 h 606722"/>
              <a:gd name="T30" fmla="*/ 325000 h 606722"/>
              <a:gd name="T31" fmla="*/ 325000 h 606722"/>
              <a:gd name="T32" fmla="*/ 325000 h 606722"/>
              <a:gd name="T33" fmla="*/ 325000 h 606722"/>
              <a:gd name="T34" fmla="*/ 325000 h 606722"/>
              <a:gd name="T35" fmla="*/ 325000 h 606722"/>
              <a:gd name="T36" fmla="*/ 325000 h 606722"/>
              <a:gd name="T37" fmla="*/ 325000 h 606722"/>
              <a:gd name="T38" fmla="*/ 325000 h 606722"/>
              <a:gd name="T39" fmla="*/ 325000 h 606722"/>
              <a:gd name="T40" fmla="*/ 325000 h 606722"/>
              <a:gd name="T41" fmla="*/ 325000 h 606722"/>
              <a:gd name="T42" fmla="*/ 325000 h 606722"/>
              <a:gd name="T43" fmla="*/ 325000 h 606722"/>
              <a:gd name="T44" fmla="*/ 325000 h 606722"/>
              <a:gd name="T45" fmla="*/ 325000 h 606722"/>
              <a:gd name="T46" fmla="*/ 325000 h 606722"/>
              <a:gd name="T47" fmla="*/ 325000 h 606722"/>
              <a:gd name="T48" fmla="*/ 325000 h 606722"/>
              <a:gd name="T49" fmla="*/ 325000 h 606722"/>
              <a:gd name="T50" fmla="*/ 325000 h 606722"/>
              <a:gd name="T51" fmla="*/ 325000 h 606722"/>
              <a:gd name="T52" fmla="*/ 325000 h 606722"/>
              <a:gd name="T53" fmla="*/ 325000 h 606722"/>
              <a:gd name="T54" fmla="*/ 325000 h 606722"/>
              <a:gd name="T55" fmla="*/ 325000 h 606722"/>
              <a:gd name="T56" fmla="*/ 325000 h 606722"/>
              <a:gd name="T57" fmla="*/ 325000 h 606722"/>
              <a:gd name="T58" fmla="*/ 325000 h 606722"/>
              <a:gd name="T59" fmla="*/ 325000 h 606722"/>
              <a:gd name="T60" fmla="*/ 325000 h 606722"/>
              <a:gd name="T61" fmla="*/ 325000 h 606722"/>
              <a:gd name="T62" fmla="*/ 325000 h 606722"/>
              <a:gd name="T63" fmla="*/ 325000 h 606722"/>
              <a:gd name="T64" fmla="*/ 325000 h 606722"/>
              <a:gd name="T65" fmla="*/ 325000 h 606722"/>
              <a:gd name="T66" fmla="*/ 325000 h 606722"/>
              <a:gd name="T67" fmla="*/ 325000 h 606722"/>
              <a:gd name="T68" fmla="*/ 325000 h 606722"/>
              <a:gd name="T69" fmla="*/ 325000 h 606722"/>
              <a:gd name="T70" fmla="*/ 325000 h 606722"/>
              <a:gd name="T71" fmla="*/ 325000 h 606722"/>
              <a:gd name="T72" fmla="*/ 325000 h 606722"/>
              <a:gd name="T73" fmla="*/ 325000 h 606722"/>
              <a:gd name="T74" fmla="*/ 325000 h 606722"/>
              <a:gd name="T75" fmla="*/ 325000 h 606722"/>
              <a:gd name="T76" fmla="*/ 325000 h 606722"/>
              <a:gd name="T77" fmla="*/ 325000 h 606722"/>
              <a:gd name="T78" fmla="*/ 325000 h 606722"/>
              <a:gd name="T79" fmla="*/ 325000 h 606722"/>
              <a:gd name="T80" fmla="*/ 325000 h 606722"/>
              <a:gd name="T81" fmla="*/ 325000 h 606722"/>
              <a:gd name="T82" fmla="*/ 325000 h 606722"/>
              <a:gd name="T83" fmla="*/ 325000 h 606722"/>
              <a:gd name="T84" fmla="*/ 325000 h 606722"/>
              <a:gd name="T85" fmla="*/ 325000 h 606722"/>
              <a:gd name="T86" fmla="*/ 325000 h 606722"/>
              <a:gd name="T87" fmla="*/ 325000 h 606722"/>
              <a:gd name="T88" fmla="*/ 325000 h 606722"/>
              <a:gd name="T89" fmla="*/ 325000 h 606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23" h="5956">
                <a:moveTo>
                  <a:pt x="527" y="4748"/>
                </a:moveTo>
                <a:lnTo>
                  <a:pt x="2672" y="4748"/>
                </a:lnTo>
                <a:lnTo>
                  <a:pt x="2672" y="5336"/>
                </a:lnTo>
                <a:lnTo>
                  <a:pt x="2253" y="5336"/>
                </a:lnTo>
                <a:cubicBezTo>
                  <a:pt x="2184" y="5336"/>
                  <a:pt x="2127" y="5392"/>
                  <a:pt x="2127" y="5463"/>
                </a:cubicBezTo>
                <a:lnTo>
                  <a:pt x="2127" y="5830"/>
                </a:lnTo>
                <a:cubicBezTo>
                  <a:pt x="2127" y="5899"/>
                  <a:pt x="2183" y="5956"/>
                  <a:pt x="2253" y="5956"/>
                </a:cubicBezTo>
                <a:lnTo>
                  <a:pt x="4269" y="5956"/>
                </a:lnTo>
                <a:cubicBezTo>
                  <a:pt x="4339" y="5956"/>
                  <a:pt x="4396" y="5900"/>
                  <a:pt x="4396" y="5830"/>
                </a:cubicBezTo>
                <a:lnTo>
                  <a:pt x="4396" y="5463"/>
                </a:lnTo>
                <a:cubicBezTo>
                  <a:pt x="4396" y="5394"/>
                  <a:pt x="4340" y="5336"/>
                  <a:pt x="4269" y="5336"/>
                </a:cubicBezTo>
                <a:lnTo>
                  <a:pt x="3851" y="5336"/>
                </a:lnTo>
                <a:lnTo>
                  <a:pt x="3851" y="4748"/>
                </a:lnTo>
                <a:lnTo>
                  <a:pt x="5996" y="4748"/>
                </a:lnTo>
                <a:cubicBezTo>
                  <a:pt x="6287" y="4748"/>
                  <a:pt x="6523" y="4512"/>
                  <a:pt x="6523" y="4222"/>
                </a:cubicBezTo>
                <a:lnTo>
                  <a:pt x="6523" y="527"/>
                </a:lnTo>
                <a:cubicBezTo>
                  <a:pt x="6523" y="236"/>
                  <a:pt x="6287" y="0"/>
                  <a:pt x="5996" y="0"/>
                </a:cubicBezTo>
                <a:lnTo>
                  <a:pt x="527" y="0"/>
                </a:lnTo>
                <a:cubicBezTo>
                  <a:pt x="236" y="0"/>
                  <a:pt x="0" y="236"/>
                  <a:pt x="0" y="527"/>
                </a:cubicBezTo>
                <a:lnTo>
                  <a:pt x="0" y="4222"/>
                </a:lnTo>
                <a:cubicBezTo>
                  <a:pt x="0" y="4512"/>
                  <a:pt x="236" y="4748"/>
                  <a:pt x="527" y="4748"/>
                </a:cubicBezTo>
                <a:close/>
                <a:moveTo>
                  <a:pt x="719" y="719"/>
                </a:moveTo>
                <a:lnTo>
                  <a:pt x="5804" y="719"/>
                </a:lnTo>
                <a:lnTo>
                  <a:pt x="5804" y="4026"/>
                </a:lnTo>
                <a:lnTo>
                  <a:pt x="719" y="4026"/>
                </a:lnTo>
                <a:lnTo>
                  <a:pt x="719" y="719"/>
                </a:lnTo>
                <a:close/>
                <a:moveTo>
                  <a:pt x="2481" y="1775"/>
                </a:moveTo>
                <a:lnTo>
                  <a:pt x="1844" y="2412"/>
                </a:lnTo>
                <a:lnTo>
                  <a:pt x="2481" y="3050"/>
                </a:lnTo>
                <a:lnTo>
                  <a:pt x="2143" y="3388"/>
                </a:lnTo>
                <a:lnTo>
                  <a:pt x="1168" y="2412"/>
                </a:lnTo>
                <a:lnTo>
                  <a:pt x="2143" y="1438"/>
                </a:lnTo>
                <a:lnTo>
                  <a:pt x="2481" y="1775"/>
                </a:lnTo>
                <a:close/>
                <a:moveTo>
                  <a:pt x="4380" y="1436"/>
                </a:moveTo>
                <a:lnTo>
                  <a:pt x="5355" y="2411"/>
                </a:lnTo>
                <a:lnTo>
                  <a:pt x="4380" y="3386"/>
                </a:lnTo>
                <a:lnTo>
                  <a:pt x="4041" y="3047"/>
                </a:lnTo>
                <a:lnTo>
                  <a:pt x="4679" y="2410"/>
                </a:lnTo>
                <a:lnTo>
                  <a:pt x="4041" y="1772"/>
                </a:lnTo>
                <a:lnTo>
                  <a:pt x="4380" y="1436"/>
                </a:lnTo>
                <a:close/>
                <a:moveTo>
                  <a:pt x="3504" y="1104"/>
                </a:moveTo>
                <a:lnTo>
                  <a:pt x="3949" y="1279"/>
                </a:lnTo>
                <a:lnTo>
                  <a:pt x="3019" y="3646"/>
                </a:lnTo>
                <a:lnTo>
                  <a:pt x="2573" y="3471"/>
                </a:lnTo>
                <a:lnTo>
                  <a:pt x="3504" y="1104"/>
                </a:lnTo>
                <a:close/>
              </a:path>
            </a:pathLst>
          </a:custGeom>
          <a:solidFill>
            <a:srgbClr val="9BBB59"/>
          </a:solidFill>
          <a:ln>
            <a:noFill/>
          </a:ln>
        </p:spPr>
        <p:txBody>
          <a:bodyPr/>
          <a:p>
            <a:endParaRPr lang="zh-CN"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F:\Desktop\未标题-1.gif"/>
          <p:cNvPicPr>
            <a:picLocks noChangeAspect="1" noChangeArrowheads="1"/>
          </p:cNvPicPr>
          <p:nvPr/>
        </p:nvPicPr>
        <p:blipFill>
          <a:blip r:embed="rId1"/>
          <a:srcRect/>
          <a:stretch>
            <a:fillRect/>
          </a:stretch>
        </p:blipFill>
        <p:spPr bwMode="auto">
          <a:xfrm>
            <a:off x="7200265" y="3064510"/>
            <a:ext cx="4991735" cy="3493770"/>
          </a:xfrm>
          <a:prstGeom prst="rect">
            <a:avLst/>
          </a:prstGeom>
          <a:noFill/>
        </p:spPr>
      </p:pic>
      <p:sp>
        <p:nvSpPr>
          <p:cNvPr id="14" name="文本框 14"/>
          <p:cNvSpPr txBox="1"/>
          <p:nvPr>
            <p:custDataLst>
              <p:tags r:id="rId2"/>
            </p:custDataLst>
          </p:nvPr>
        </p:nvSpPr>
        <p:spPr>
          <a:xfrm>
            <a:off x="0" y="2134870"/>
            <a:ext cx="12191365" cy="1068705"/>
          </a:xfrm>
          <a:prstGeom prst="rect">
            <a:avLst/>
          </a:prstGeom>
          <a:noFill/>
        </p:spPr>
        <p:txBody>
          <a:bodyPr wrap="square" rtlCol="0">
            <a:noAutofit/>
          </a:bodyPr>
          <a:lstStyle/>
          <a:p>
            <a:pPr algn="ctr"/>
            <a:r>
              <a:rPr lang="zh-CN" altLang="en-US" sz="4400" b="1">
                <a:ln w="10160">
                  <a:solidFill>
                    <a:schemeClr val="accent5"/>
                  </a:solidFill>
                  <a:prstDash val="solid"/>
                </a:ln>
                <a:solidFill>
                  <a:srgbClr val="FFFFFF"/>
                </a:solidFill>
                <a:effectLst>
                  <a:glow rad="63500">
                    <a:schemeClr val="accent2">
                      <a:satMod val="175000"/>
                      <a:alpha val="40000"/>
                    </a:schemeClr>
                  </a:glow>
                  <a:outerShdw blurRad="38100" dist="22860" dir="5400000" algn="tl" rotWithShape="0">
                    <a:srgbClr val="000000">
                      <a:alpha val="30000"/>
                    </a:srgbClr>
                  </a:outerShdw>
                </a:effectLst>
                <a:ea typeface="汉仪君黑-55W" panose="00020600040101010101" charset="-122"/>
              </a:rPr>
              <a:t>发光的你</a:t>
            </a:r>
            <a:r>
              <a:rPr lang="zh-CN" altLang="en-US" sz="4400" b="1">
                <a:ln w="10160">
                  <a:solidFill>
                    <a:schemeClr val="accent5"/>
                  </a:solidFill>
                  <a:prstDash val="solid"/>
                </a:ln>
                <a:solidFill>
                  <a:srgbClr val="FFFFFF"/>
                </a:solidFill>
                <a:effectLst>
                  <a:glow rad="63500">
                    <a:schemeClr val="accent2">
                      <a:satMod val="175000"/>
                      <a:alpha val="40000"/>
                    </a:schemeClr>
                  </a:glow>
                  <a:outerShdw blurRad="38100" dist="22860" dir="5400000" algn="tl" rotWithShape="0">
                    <a:srgbClr val="000000">
                      <a:alpha val="30000"/>
                    </a:srgbClr>
                  </a:outerShdw>
                </a:effectLst>
                <a:ea typeface="汉仪君黑-55W" panose="00020600040101010101" charset="-122"/>
              </a:rPr>
              <a:t>，</a:t>
            </a:r>
            <a:r>
              <a:rPr lang="zh-CN" altLang="en-US" sz="4400" b="1">
                <a:solidFill>
                  <a:schemeClr val="accent1"/>
                </a:solidFill>
                <a:effectLst>
                  <a:reflection blurRad="6350" stA="60000" endA="900" endPos="58000" dir="5400000" sy="-100000" algn="bl" rotWithShape="0"/>
                </a:effectLst>
                <a:ea typeface="汉仪君黑-55W" panose="00020600040101010101" charset="-122"/>
              </a:rPr>
              <a:t>共同为深圳工程质量保驾护航</a:t>
            </a:r>
            <a:endParaRPr lang="zh-CN" altLang="en-US" sz="4400" b="1">
              <a:solidFill>
                <a:schemeClr val="accent1"/>
              </a:solidFill>
              <a:effectLst>
                <a:reflection blurRad="6350" stA="60000" endA="900" endPos="58000" dir="5400000" sy="-100000" algn="bl" rotWithShape="0"/>
              </a:effectLst>
              <a:ea typeface="汉仪君黑-55W" panose="00020600040101010101" charset="-122"/>
            </a:endParaRPr>
          </a:p>
        </p:txBody>
      </p:sp>
      <p:sp>
        <p:nvSpPr>
          <p:cNvPr id="6" name="文本框 5"/>
          <p:cNvSpPr txBox="1"/>
          <p:nvPr/>
        </p:nvSpPr>
        <p:spPr>
          <a:xfrm>
            <a:off x="2070100" y="3600450"/>
            <a:ext cx="7753985" cy="1106805"/>
          </a:xfrm>
          <a:prstGeom prst="rect">
            <a:avLst/>
          </a:prstGeom>
          <a:noFill/>
        </p:spPr>
        <p:txBody>
          <a:bodyPr wrap="square" rtlCol="0">
            <a:spAutoFit/>
          </a:bodyPr>
          <a:lstStyle/>
          <a:p>
            <a:pPr algn="ctr"/>
            <a:r>
              <a:rPr lang="zh-CN" altLang="en-US" sz="6600" b="1">
                <a:ln w="22225">
                  <a:solidFill>
                    <a:schemeClr val="accent2"/>
                  </a:solidFill>
                  <a:prstDash val="solid"/>
                </a:ln>
                <a:solidFill>
                  <a:schemeClr val="accent2">
                    <a:lumMod val="40000"/>
                    <a:lumOff val="60000"/>
                  </a:schemeClr>
                </a:solidFill>
                <a:effectLst/>
                <a:ea typeface="汉仪君黑-55W" panose="00020600040101010101" charset="-122"/>
              </a:rPr>
              <a:t>欢迎加入！</a:t>
            </a:r>
            <a:r>
              <a:rPr lang="zh-CN" altLang="en-US" sz="6600">
                <a:solidFill>
                  <a:schemeClr val="accent1"/>
                </a:solidFill>
                <a:ea typeface="汉仪君黑-55W" panose="00020600040101010101" charset="-122"/>
              </a:rPr>
              <a:t> </a:t>
            </a:r>
            <a:endParaRPr lang="zh-CN" altLang="en-US" sz="6600">
              <a:solidFill>
                <a:schemeClr val="accent1"/>
              </a:solidFill>
              <a:ea typeface="汉仪君黑-55W" panose="00020600040101010101" charset="-122"/>
            </a:endParaRPr>
          </a:p>
        </p:txBody>
      </p:sp>
      <p:sp>
        <p:nvSpPr>
          <p:cNvPr id="2" name="矩形 1"/>
          <p:cNvSpPr/>
          <p:nvPr/>
        </p:nvSpPr>
        <p:spPr>
          <a:xfrm>
            <a:off x="278130" y="1062990"/>
            <a:ext cx="1560830" cy="922020"/>
          </a:xfrm>
          <a:prstGeom prst="rect">
            <a:avLst/>
          </a:prstGeom>
          <a:noFill/>
          <a:ln>
            <a:noFill/>
          </a:ln>
        </p:spPr>
        <p:txBody>
          <a:bodyPr wrap="none" rtlCol="0" anchor="t">
            <a:spAutoFit/>
            <a:scene3d>
              <a:camera prst="orthographicFront"/>
              <a:lightRig rig="threePt" dir="t"/>
            </a:scene3d>
          </a:bodyPr>
          <a:p>
            <a:pPr algn="ctr"/>
            <a:r>
              <a:rPr lang="zh-CN" altLang="en-US" sz="5400" b="1">
                <a:ln w="10160">
                  <a:solidFill>
                    <a:schemeClr val="accent5"/>
                  </a:solidFill>
                  <a:prstDash val="solid"/>
                </a:ln>
                <a:solidFill>
                  <a:srgbClr val="FFFF00"/>
                </a:solidFill>
                <a:effectLst>
                  <a:outerShdw blurRad="38100" dist="22860" dir="5400000" algn="tl" rotWithShape="0">
                    <a:srgbClr val="000000">
                      <a:alpha val="30000"/>
                    </a:srgbClr>
                  </a:outerShdw>
                </a:effectLst>
                <a:latin typeface="+mn-lt"/>
                <a:ea typeface="+mn-lt"/>
              </a:rPr>
              <a:t>寻找</a:t>
            </a:r>
            <a:endParaRPr lang="zh-CN" altLang="en-US" sz="5400" b="1">
              <a:ln w="10160">
                <a:solidFill>
                  <a:schemeClr val="accent5"/>
                </a:solidFill>
                <a:prstDash val="solid"/>
              </a:ln>
              <a:solidFill>
                <a:srgbClr val="FFFF00"/>
              </a:solidFill>
              <a:effectLst>
                <a:outerShdw blurRad="38100" dist="22860" dir="5400000" algn="tl" rotWithShape="0">
                  <a:srgbClr val="000000">
                    <a:alpha val="30000"/>
                  </a:srgbClr>
                </a:outerShdw>
              </a:effectLst>
              <a:latin typeface="+mn-lt"/>
              <a:ea typeface="+mn-l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p:nvPr/>
        </p:nvPicPr>
        <p:blipFill>
          <a:blip r:embed="rId1"/>
          <a:srcRect t="31221" b="8094"/>
          <a:stretch>
            <a:fillRect/>
          </a:stretch>
        </p:blipFill>
        <p:spPr>
          <a:xfrm>
            <a:off x="747713" y="4213225"/>
            <a:ext cx="5094288" cy="1889125"/>
          </a:xfrm>
          <a:prstGeom prst="rect">
            <a:avLst/>
          </a:prstGeom>
          <a:ln>
            <a:noFill/>
          </a:ln>
          <a:effectLst>
            <a:outerShdw blurRad="292100" dist="139700" dir="2700000" algn="tl" rotWithShape="0">
              <a:srgbClr val="333333">
                <a:alpha val="65000"/>
              </a:srgbClr>
            </a:outerShdw>
          </a:effectLst>
        </p:spPr>
      </p:pic>
      <p:sp>
        <p:nvSpPr>
          <p:cNvPr id="10243" name="文本框 5"/>
          <p:cNvSpPr txBox="1"/>
          <p:nvPr/>
        </p:nvSpPr>
        <p:spPr>
          <a:xfrm>
            <a:off x="676275" y="400050"/>
            <a:ext cx="2930525" cy="584200"/>
          </a:xfrm>
          <a:prstGeom prst="rect">
            <a:avLst/>
          </a:prstGeom>
        </p:spPr>
        <p:txBody>
          <a:bodyPr>
            <a:spAutoFit/>
          </a:bodyPr>
          <a:lstStyle/>
          <a:p>
            <a:pPr eaLnBrk="0" hangingPunct="0"/>
            <a:r>
              <a:rPr lang="zh-CN" altLang="en-US" sz="3200" b="1" dirty="0">
                <a:solidFill>
                  <a:schemeClr val="accent1"/>
                </a:solidFill>
                <a:latin typeface="微软雅黑" panose="020B0503020204020204" pitchFamily="34" charset="-122"/>
                <a:ea typeface="微软雅黑" panose="020B0503020204020204" pitchFamily="34" charset="-122"/>
              </a:rPr>
              <a:t>中心介绍</a:t>
            </a:r>
            <a:endParaRPr lang="zh-CN" altLang="en-US" sz="3200" b="1" dirty="0">
              <a:solidFill>
                <a:schemeClr val="accent1"/>
              </a:solidFill>
              <a:latin typeface="微软雅黑" panose="020B0503020204020204" pitchFamily="34" charset="-122"/>
              <a:ea typeface="微软雅黑" panose="020B0503020204020204" pitchFamily="34" charset="-122"/>
            </a:endParaRPr>
          </a:p>
        </p:txBody>
      </p:sp>
      <p:sp>
        <p:nvSpPr>
          <p:cNvPr id="19" name="Rectangle 1"/>
          <p:cNvSpPr>
            <a:spLocks noChangeArrowheads="1"/>
          </p:cNvSpPr>
          <p:nvPr/>
        </p:nvSpPr>
        <p:spPr bwMode="auto">
          <a:xfrm>
            <a:off x="6137275" y="1298575"/>
            <a:ext cx="5530850" cy="560388"/>
          </a:xfrm>
          <a:prstGeom prst="rect">
            <a:avLst/>
          </a:prstGeom>
        </p:spPr>
        <p:txBody>
          <a:bodyPr anchor="ctr">
            <a:spAutoFit/>
          </a:bodyPr>
          <a:lstStyle/>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2300" b="1" i="0" u="none" strike="noStrike" kern="1200" cap="none" spc="0" normalizeH="0" baseline="0" noProof="0" dirty="0">
                <a:ln>
                  <a:noFill/>
                </a:ln>
                <a:solidFill>
                  <a:schemeClr val="accent5">
                    <a:lumMod val="75000"/>
                  </a:schemeClr>
                </a:solidFill>
                <a:effectLst/>
                <a:uLnTx/>
                <a:uFillTx/>
                <a:latin typeface="微软雅黑" panose="020B0503020204020204" pitchFamily="34" charset="-122"/>
                <a:ea typeface="微软雅黑" panose="020B0503020204020204" pitchFamily="34" charset="-122"/>
                <a:cs typeface="+mn-cs"/>
              </a:rPr>
              <a:t>深圳市房屋安全和工程质量检测鉴定中心</a:t>
            </a:r>
            <a:endParaRPr kumimoji="0" lang="en-US" altLang="zh-CN" sz="2300" b="1" i="0" u="none" strike="noStrike" kern="1200" cap="none" spc="0" normalizeH="0" baseline="0" noProof="0" dirty="0">
              <a:ln>
                <a:noFill/>
              </a:ln>
              <a:solidFill>
                <a:schemeClr val="accent5">
                  <a:lumMod val="75000"/>
                </a:schemeClr>
              </a:solidFill>
              <a:effectLst/>
              <a:uLnTx/>
              <a:uFillTx/>
              <a:latin typeface="微软雅黑" panose="020B0503020204020204" pitchFamily="34" charset="-122"/>
              <a:ea typeface="微软雅黑" panose="020B0503020204020204" pitchFamily="34" charset="-122"/>
              <a:cs typeface="+mn-cs"/>
            </a:endParaRPr>
          </a:p>
        </p:txBody>
      </p:sp>
      <p:sp>
        <p:nvSpPr>
          <p:cNvPr id="20" name="矩形 19"/>
          <p:cNvSpPr/>
          <p:nvPr/>
        </p:nvSpPr>
        <p:spPr>
          <a:xfrm>
            <a:off x="6148388" y="1804988"/>
            <a:ext cx="5421313" cy="4030980"/>
          </a:xfrm>
          <a:prstGeom prst="rect">
            <a:avLst/>
          </a:prstGeom>
        </p:spPr>
        <p:txBody>
          <a:bodyPr>
            <a:spAutoFit/>
          </a:bodyPr>
          <a:lstStyle/>
          <a:p>
            <a:pPr marL="0" marR="0" lvl="0" indent="0" algn="just" defTabSz="914400" rtl="0" eaLnBrk="0" fontAlgn="base" latinLnBrk="0" hangingPunct="0">
              <a:lnSpc>
                <a:spcPct val="150000"/>
              </a:lnSpc>
              <a:spcBef>
                <a:spcPct val="0"/>
              </a:spcBef>
              <a:spcAft>
                <a:spcPts val="1200"/>
              </a:spcAft>
              <a:buClrTx/>
              <a:buSzTx/>
              <a:buFontTx/>
              <a:buNone/>
              <a:defRPr/>
            </a:pPr>
            <a:r>
              <a:rPr kumimoji="0" lang="zh-CN" altLang="en-US" sz="1800" b="0" i="0" u="none" strike="noStrike" kern="1200" cap="none" spc="0" normalizeH="0" baseline="0" noProof="0" dirty="0">
                <a:ln>
                  <a:noFill/>
                </a:ln>
                <a:solidFill>
                  <a:schemeClr val="tx1">
                    <a:lumMod val="95000"/>
                    <a:lumOff val="5000"/>
                  </a:schemeClr>
                </a:solidFill>
                <a:effectLst/>
                <a:uLnTx/>
                <a:uFillTx/>
                <a:latin typeface="+mn-ea"/>
                <a:ea typeface="+mn-ea"/>
                <a:cs typeface="+mn-cs"/>
              </a:rPr>
              <a:t>隶属于深圳市住房和建设局领导的</a:t>
            </a:r>
            <a:r>
              <a:rPr lang="zh-CN" altLang="en-US" sz="1800" b="1" noProof="0" dirty="0">
                <a:ln>
                  <a:noFill/>
                </a:ln>
                <a:solidFill>
                  <a:srgbClr val="CC33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公益二类事业单位</a:t>
            </a:r>
            <a:r>
              <a:rPr kumimoji="0" lang="zh-CN" altLang="en-US" sz="1800" b="0" i="0" u="none" strike="noStrike" kern="1200" cap="none" spc="0" normalizeH="0" baseline="0" noProof="0" dirty="0">
                <a:ln>
                  <a:noFill/>
                </a:ln>
                <a:solidFill>
                  <a:schemeClr val="tx1">
                    <a:lumMod val="95000"/>
                    <a:lumOff val="5000"/>
                  </a:schemeClr>
                </a:solidFill>
                <a:effectLst/>
                <a:uLnTx/>
                <a:uFillTx/>
                <a:latin typeface="+mn-ea"/>
                <a:ea typeface="+mn-ea"/>
                <a:cs typeface="+mn-cs"/>
              </a:rPr>
              <a:t>，前身为深圳市工程质量监督检验总站，成立于</a:t>
            </a:r>
            <a:r>
              <a:rPr kumimoji="0" lang="en-US" altLang="en-US" sz="1800" b="0" i="0" u="none" strike="noStrike" kern="1200" cap="none" spc="0" normalizeH="0" baseline="0" noProof="0" dirty="0">
                <a:ln>
                  <a:noFill/>
                </a:ln>
                <a:solidFill>
                  <a:schemeClr val="tx1">
                    <a:lumMod val="95000"/>
                    <a:lumOff val="5000"/>
                  </a:schemeClr>
                </a:solidFill>
                <a:effectLst/>
                <a:uLnTx/>
                <a:uFillTx/>
                <a:latin typeface="+mn-ea"/>
                <a:ea typeface="+mn-ea"/>
                <a:cs typeface="+mn-cs"/>
              </a:rPr>
              <a:t>1981</a:t>
            </a:r>
            <a:r>
              <a:rPr kumimoji="0" lang="zh-CN" altLang="en-US" sz="1800" b="0" i="0" u="none" strike="noStrike" kern="1200" cap="none" spc="0" normalizeH="0" baseline="0" noProof="0" dirty="0">
                <a:ln>
                  <a:noFill/>
                </a:ln>
                <a:solidFill>
                  <a:schemeClr val="tx1">
                    <a:lumMod val="95000"/>
                    <a:lumOff val="5000"/>
                  </a:schemeClr>
                </a:solidFill>
                <a:effectLst/>
                <a:uLnTx/>
                <a:uFillTx/>
                <a:latin typeface="+mn-ea"/>
                <a:ea typeface="+mn-ea"/>
                <a:cs typeface="+mn-cs"/>
              </a:rPr>
              <a:t>年，是改革开放初期全国第一家成立的工程质量监督检测机构，在全国开创了政府对建设工程质量监管的先河。</a:t>
            </a:r>
            <a:endParaRPr kumimoji="0" lang="en-US" altLang="en-US" sz="1800" b="0" i="0" u="none" strike="noStrike" kern="1200" cap="none" spc="0" normalizeH="0" baseline="0" noProof="0" dirty="0">
              <a:ln>
                <a:noFill/>
              </a:ln>
              <a:solidFill>
                <a:schemeClr val="tx1">
                  <a:lumMod val="95000"/>
                  <a:lumOff val="5000"/>
                </a:schemeClr>
              </a:solidFill>
              <a:effectLst/>
              <a:uLnTx/>
              <a:uFillTx/>
              <a:latin typeface="+mn-ea"/>
              <a:ea typeface="+mn-ea"/>
              <a:cs typeface="+mn-cs"/>
            </a:endParaRPr>
          </a:p>
          <a:p>
            <a:pPr marL="0" marR="0" lvl="0" indent="0" algn="just" defTabSz="914400" rtl="0" eaLnBrk="0" fontAlgn="base" latinLnBrk="0" hangingPunct="0">
              <a:lnSpc>
                <a:spcPct val="150000"/>
              </a:lnSpc>
              <a:spcBef>
                <a:spcPct val="0"/>
              </a:spcBef>
              <a:spcAft>
                <a:spcPts val="1200"/>
              </a:spcAft>
              <a:buClrTx/>
              <a:buSzTx/>
              <a:buFontTx/>
              <a:buNone/>
              <a:defRPr/>
            </a:pPr>
            <a:r>
              <a:rPr kumimoji="0" lang="en-US" altLang="en-US" sz="1800" b="0" i="0" u="none" strike="noStrike" kern="1200" cap="none" spc="0" normalizeH="0" baseline="0" noProof="0" dirty="0">
                <a:ln>
                  <a:noFill/>
                </a:ln>
                <a:solidFill>
                  <a:schemeClr val="tx1">
                    <a:lumMod val="95000"/>
                    <a:lumOff val="5000"/>
                  </a:schemeClr>
                </a:solidFill>
                <a:effectLst/>
                <a:uLnTx/>
                <a:uFillTx/>
                <a:latin typeface="+mn-ea"/>
                <a:ea typeface="+mn-ea"/>
                <a:cs typeface="+mn-cs"/>
              </a:rPr>
              <a:t>2001</a:t>
            </a:r>
            <a:r>
              <a:rPr kumimoji="0" lang="zh-CN" altLang="en-US" sz="1800" b="0" i="0" u="none" strike="noStrike" kern="1200" cap="none" spc="0" normalizeH="0" baseline="0" noProof="0" dirty="0">
                <a:ln>
                  <a:noFill/>
                </a:ln>
                <a:solidFill>
                  <a:schemeClr val="tx1">
                    <a:lumMod val="95000"/>
                    <a:lumOff val="5000"/>
                  </a:schemeClr>
                </a:solidFill>
                <a:effectLst/>
                <a:uLnTx/>
                <a:uFillTx/>
                <a:latin typeface="+mn-ea"/>
                <a:ea typeface="+mn-ea"/>
                <a:cs typeface="+mn-cs"/>
              </a:rPr>
              <a:t>年，在原总站检验检测科的基础上组建市检测中心，专门从事</a:t>
            </a:r>
            <a:r>
              <a:rPr kumimoji="0" lang="zh-CN" altLang="en-US" sz="2000" b="1" i="0" u="none" strike="noStrike" kern="1200" cap="none" spc="0" normalizeH="0" baseline="0" noProof="0" dirty="0">
                <a:ln>
                  <a:noFill/>
                </a:ln>
                <a:solidFill>
                  <a:schemeClr val="tx1">
                    <a:lumMod val="95000"/>
                    <a:lumOff val="5000"/>
                  </a:schemeClr>
                </a:solidFill>
                <a:effectLst/>
                <a:uLnTx/>
                <a:uFillTx/>
                <a:latin typeface="+mn-ea"/>
                <a:ea typeface="+mn-ea"/>
                <a:cs typeface="+mn-cs"/>
              </a:rPr>
              <a:t>建设工程质量检测、检验、鉴定</a:t>
            </a:r>
            <a:r>
              <a:rPr kumimoji="0" lang="zh-CN" altLang="en-US" sz="1800" b="0" i="0" u="none" strike="noStrike" kern="1200" cap="none" spc="0" normalizeH="0" baseline="0" noProof="0" dirty="0">
                <a:ln>
                  <a:noFill/>
                </a:ln>
                <a:solidFill>
                  <a:schemeClr val="tx1">
                    <a:lumMod val="95000"/>
                    <a:lumOff val="5000"/>
                  </a:schemeClr>
                </a:solidFill>
                <a:effectLst/>
                <a:uLnTx/>
                <a:uFillTx/>
                <a:latin typeface="+mn-ea"/>
                <a:ea typeface="+mn-ea"/>
                <a:cs typeface="+mn-cs"/>
              </a:rPr>
              <a:t>等专业技术工作，是</a:t>
            </a:r>
            <a:r>
              <a:rPr kumimoji="0" lang="zh-CN" altLang="en-US" sz="1800" b="1" i="0" u="none" strike="noStrike" kern="1200" cap="none" spc="0" normalizeH="0" baseline="0" noProof="0" dirty="0">
                <a:ln>
                  <a:noFill/>
                </a:ln>
                <a:solidFill>
                  <a:srgbClr val="CC33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深圳建设工程领域唯一市级政府实验室和仲裁鉴定机构</a:t>
            </a:r>
            <a:r>
              <a:rPr kumimoji="0" lang="zh-CN" altLang="en-US" sz="1800" b="0" i="0" u="none" strike="noStrike" kern="1200" cap="none" spc="0" normalizeH="0" baseline="0" noProof="0" dirty="0">
                <a:ln>
                  <a:noFill/>
                </a:ln>
                <a:solidFill>
                  <a:schemeClr val="tx1">
                    <a:lumMod val="95000"/>
                    <a:lumOff val="5000"/>
                  </a:schemeClr>
                </a:solidFill>
                <a:effectLst/>
                <a:uLnTx/>
                <a:uFillTx/>
                <a:latin typeface="+mn-ea"/>
                <a:ea typeface="+mn-ea"/>
                <a:cs typeface="+mn-cs"/>
              </a:rPr>
              <a:t>。</a:t>
            </a:r>
            <a:endParaRPr kumimoji="0" lang="zh-CN" altLang="en-US" sz="1800" b="0" i="0" u="none" strike="noStrike" kern="1200" cap="none" spc="0" normalizeH="0" baseline="0" noProof="0" dirty="0">
              <a:ln>
                <a:noFill/>
              </a:ln>
              <a:solidFill>
                <a:schemeClr val="tx1">
                  <a:lumMod val="95000"/>
                  <a:lumOff val="5000"/>
                </a:schemeClr>
              </a:solidFill>
              <a:effectLst/>
              <a:uLnTx/>
              <a:uFillTx/>
              <a:latin typeface="+mn-ea"/>
              <a:ea typeface="+mn-ea"/>
              <a:cs typeface="+mn-cs"/>
            </a:endParaRPr>
          </a:p>
        </p:txBody>
      </p:sp>
      <p:pic>
        <p:nvPicPr>
          <p:cNvPr id="12297" name="Picture 9" descr="E:\工作\检测中心\10.其他临时工作\20210220 - 市长质量奖申报\投票\鉴定中心.jpg"/>
          <p:cNvPicPr>
            <a:picLocks noChangeAspect="1" noChangeArrowheads="1"/>
          </p:cNvPicPr>
          <p:nvPr/>
        </p:nvPicPr>
        <p:blipFill>
          <a:blip r:embed="rId2"/>
          <a:srcRect b="3153"/>
          <a:stretch>
            <a:fillRect/>
          </a:stretch>
        </p:blipFill>
        <p:spPr bwMode="auto">
          <a:xfrm>
            <a:off x="771525" y="1208088"/>
            <a:ext cx="5048250" cy="2963863"/>
          </a:xfrm>
          <a:prstGeom prst="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图文框 6"/>
          <p:cNvSpPr/>
          <p:nvPr>
            <p:custDataLst>
              <p:tags r:id="rId1"/>
            </p:custDataLst>
          </p:nvPr>
        </p:nvSpPr>
        <p:spPr>
          <a:xfrm>
            <a:off x="457204" y="457204"/>
            <a:ext cx="11277690" cy="5943648"/>
          </a:xfrm>
          <a:prstGeom prst="frame">
            <a:avLst>
              <a:gd name="adj1" fmla="val 1004"/>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600" b="1">
              <a:solidFill>
                <a:schemeClr val="lt1"/>
              </a:solidFill>
              <a:latin typeface="微软雅黑" panose="020B0503020204020204" pitchFamily="34" charset="-122"/>
              <a:ea typeface="微软雅黑" panose="020B0503020204020204" pitchFamily="34" charset="-122"/>
            </a:endParaRPr>
          </a:p>
        </p:txBody>
      </p:sp>
      <p:sp>
        <p:nvSpPr>
          <p:cNvPr id="8" name="任意多边形: 形状 20"/>
          <p:cNvSpPr>
            <a:spLocks noChangeAspect="1"/>
          </p:cNvSpPr>
          <p:nvPr>
            <p:custDataLst>
              <p:tags r:id="rId2"/>
            </p:custDataLst>
          </p:nvPr>
        </p:nvSpPr>
        <p:spPr>
          <a:xfrm rot="10800000" flipH="1" flipV="1">
            <a:off x="1000125" y="302895"/>
            <a:ext cx="1007745" cy="795020"/>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587" h="1252">
                <a:moveTo>
                  <a:pt x="1385" y="0"/>
                </a:moveTo>
                <a:lnTo>
                  <a:pt x="1410" y="36"/>
                </a:lnTo>
                <a:cubicBezTo>
                  <a:pt x="1439" y="68"/>
                  <a:pt x="1474" y="98"/>
                  <a:pt x="1515" y="125"/>
                </a:cubicBezTo>
                <a:lnTo>
                  <a:pt x="1542" y="139"/>
                </a:lnTo>
                <a:cubicBezTo>
                  <a:pt x="1540" y="139"/>
                  <a:pt x="1291" y="309"/>
                  <a:pt x="1257" y="635"/>
                </a:cubicBezTo>
                <a:lnTo>
                  <a:pt x="1587" y="635"/>
                </a:lnTo>
                <a:lnTo>
                  <a:pt x="1587" y="1252"/>
                </a:lnTo>
                <a:lnTo>
                  <a:pt x="905" y="1252"/>
                </a:lnTo>
                <a:lnTo>
                  <a:pt x="905" y="700"/>
                </a:lnTo>
                <a:cubicBezTo>
                  <a:pt x="929" y="237"/>
                  <a:pt x="1385" y="5"/>
                  <a:pt x="1385" y="0"/>
                </a:cubicBezTo>
                <a:close/>
                <a:moveTo>
                  <a:pt x="480" y="0"/>
                </a:moveTo>
                <a:lnTo>
                  <a:pt x="505" y="36"/>
                </a:lnTo>
                <a:cubicBezTo>
                  <a:pt x="534" y="68"/>
                  <a:pt x="569" y="98"/>
                  <a:pt x="610" y="125"/>
                </a:cubicBezTo>
                <a:lnTo>
                  <a:pt x="637" y="139"/>
                </a:lnTo>
                <a:cubicBezTo>
                  <a:pt x="635" y="139"/>
                  <a:pt x="386" y="309"/>
                  <a:pt x="352" y="635"/>
                </a:cubicBezTo>
                <a:lnTo>
                  <a:pt x="682" y="635"/>
                </a:lnTo>
                <a:lnTo>
                  <a:pt x="682" y="1252"/>
                </a:lnTo>
                <a:lnTo>
                  <a:pt x="0" y="1252"/>
                </a:lnTo>
                <a:lnTo>
                  <a:pt x="0" y="700"/>
                </a:lnTo>
                <a:cubicBezTo>
                  <a:pt x="24" y="237"/>
                  <a:pt x="480" y="5"/>
                  <a:pt x="480" y="0"/>
                </a:cubicBezTo>
                <a:close/>
              </a:path>
            </a:pathLst>
          </a:custGeom>
          <a:solidFill>
            <a:schemeClr val="accent1">
              <a:alpha val="15000"/>
            </a:schemeClr>
          </a:solidFill>
          <a:ln w="317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800">
              <a:solidFill>
                <a:schemeClr val="lt1"/>
              </a:solidFill>
              <a:latin typeface="微软雅黑" panose="020B0503020204020204" pitchFamily="34" charset="-122"/>
              <a:ea typeface="微软雅黑" panose="020B0503020204020204" pitchFamily="34" charset="-122"/>
            </a:endParaRPr>
          </a:p>
        </p:txBody>
      </p:sp>
      <p:sp>
        <p:nvSpPr>
          <p:cNvPr id="9" name="任意多边形: 形状 19"/>
          <p:cNvSpPr>
            <a:spLocks noChangeAspect="1"/>
          </p:cNvSpPr>
          <p:nvPr>
            <p:custDataLst>
              <p:tags r:id="rId3"/>
            </p:custDataLst>
          </p:nvPr>
        </p:nvSpPr>
        <p:spPr>
          <a:xfrm rot="10800000" flipH="1" flipV="1">
            <a:off x="819785" y="302895"/>
            <a:ext cx="1007745" cy="795020"/>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587" h="1252">
                <a:moveTo>
                  <a:pt x="481" y="0"/>
                </a:moveTo>
                <a:lnTo>
                  <a:pt x="505" y="36"/>
                </a:lnTo>
                <a:cubicBezTo>
                  <a:pt x="534" y="68"/>
                  <a:pt x="570" y="98"/>
                  <a:pt x="610" y="125"/>
                </a:cubicBezTo>
                <a:lnTo>
                  <a:pt x="638" y="139"/>
                </a:lnTo>
                <a:cubicBezTo>
                  <a:pt x="636" y="139"/>
                  <a:pt x="386" y="309"/>
                  <a:pt x="352" y="635"/>
                </a:cubicBezTo>
                <a:lnTo>
                  <a:pt x="683" y="635"/>
                </a:lnTo>
                <a:lnTo>
                  <a:pt x="683" y="1252"/>
                </a:lnTo>
                <a:lnTo>
                  <a:pt x="0" y="1252"/>
                </a:lnTo>
                <a:lnTo>
                  <a:pt x="0" y="700"/>
                </a:lnTo>
                <a:cubicBezTo>
                  <a:pt x="24" y="237"/>
                  <a:pt x="480" y="5"/>
                  <a:pt x="481" y="0"/>
                </a:cubicBezTo>
                <a:close/>
                <a:moveTo>
                  <a:pt x="1385" y="0"/>
                </a:moveTo>
                <a:lnTo>
                  <a:pt x="1409" y="36"/>
                </a:lnTo>
                <a:cubicBezTo>
                  <a:pt x="1438" y="68"/>
                  <a:pt x="1474" y="98"/>
                  <a:pt x="1514" y="125"/>
                </a:cubicBezTo>
                <a:lnTo>
                  <a:pt x="1542" y="139"/>
                </a:lnTo>
                <a:cubicBezTo>
                  <a:pt x="1540" y="139"/>
                  <a:pt x="1290" y="309"/>
                  <a:pt x="1256" y="635"/>
                </a:cubicBezTo>
                <a:lnTo>
                  <a:pt x="1587" y="635"/>
                </a:lnTo>
                <a:lnTo>
                  <a:pt x="1587" y="1252"/>
                </a:lnTo>
                <a:lnTo>
                  <a:pt x="904" y="1252"/>
                </a:lnTo>
                <a:lnTo>
                  <a:pt x="904" y="700"/>
                </a:lnTo>
                <a:cubicBezTo>
                  <a:pt x="928" y="237"/>
                  <a:pt x="1384" y="5"/>
                  <a:pt x="1385" y="0"/>
                </a:cubicBezTo>
                <a:close/>
              </a:path>
            </a:pathLst>
          </a:custGeom>
          <a:noFill/>
          <a:ln w="31750" cap="rnd">
            <a:solidFill>
              <a:schemeClr val="accent1">
                <a:lumMod val="40000"/>
                <a:lumOff val="6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800">
              <a:solidFill>
                <a:schemeClr val="lt1"/>
              </a:solidFill>
              <a:latin typeface="微软雅黑" panose="020B0503020204020204" pitchFamily="34" charset="-122"/>
              <a:ea typeface="微软雅黑" panose="020B0503020204020204" pitchFamily="34" charset="-122"/>
            </a:endParaRPr>
          </a:p>
        </p:txBody>
      </p:sp>
      <p:sp>
        <p:nvSpPr>
          <p:cNvPr id="11" name="Title 6"/>
          <p:cNvSpPr txBox="1"/>
          <p:nvPr>
            <p:custDataLst>
              <p:tags r:id="rId4"/>
            </p:custDataLst>
          </p:nvPr>
        </p:nvSpPr>
        <p:spPr>
          <a:xfrm>
            <a:off x="1000125" y="1437640"/>
            <a:ext cx="3997325" cy="4213225"/>
          </a:xfrm>
          <a:prstGeom prst="rect">
            <a:avLst/>
          </a:prstGeom>
          <a:noFill/>
          <a:ln w="3175">
            <a:noFill/>
            <a:prstDash val="dash"/>
          </a:ln>
        </p:spPr>
        <p:txBody>
          <a:bodyPr wrap="square" lIns="63500" tIns="25400" rIns="63500" bIns="25400" anchor="ctr" anchorCtr="0">
            <a:normAutofit fontScale="9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600" b="1" spc="4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深圳市房屋安全和工程质量检测鉴定中心</a:t>
            </a:r>
            <a:r>
              <a:rPr lang="zh-CN" altLang="en-US" sz="1600" spc="4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是深圳市建设工程领域唯一市级政府实验室和仲裁鉴定机构，拥有先进的检测设备和超强的技术能力。</a:t>
            </a:r>
            <a:r>
              <a:rPr lang="zh-CN" altLang="en-US" sz="1600" spc="4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主要职责是统筹承担全市房屋建筑质量安全检测鉴定的技术支撑工作，专业技术水平和综合实力处于全市乃至华南地区的领先地位，中心以信息化推动高质量发展，以“智慧检测”服务“智慧住建”助力深圳“数字政府”，履职尽责、服务社会、护航深圳房屋安全和建设工程质量，先后为深圳地标性建筑、重大重点工程技术把关，获得2020年市长质量金奖。未来我们将朝着打造国内一流、国际影响力的检测鉴定科创高地为目标，创建建筑业高质量发展与科技创新中心，为建筑产业工业化、数字化、绿色化转型升级，推动现代建筑业高质量发展保驾护航。</a:t>
            </a:r>
            <a:endParaRPr lang="zh-CN" altLang="zh-CN" sz="1600" spc="40"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Picture 1" descr="placingpictureplaceholder"/>
          <p:cNvPicPr>
            <a:picLocks noChangeAspect="1"/>
          </p:cNvPicPr>
          <p:nvPr>
            <p:custDataLst>
              <p:tags r:id="rId5"/>
            </p:custDataLst>
          </p:nvPr>
        </p:nvPicPr>
        <p:blipFill>
          <a:blip r:embed="rId6"/>
          <a:srcRect l="14375" r="14375"/>
          <a:stretch>
            <a:fillRect/>
          </a:stretch>
        </p:blipFill>
        <p:spPr>
          <a:xfrm>
            <a:off x="5334043" y="1371588"/>
            <a:ext cx="1816113" cy="2009788"/>
          </a:xfrm>
          <a:prstGeom prst="rect">
            <a:avLst/>
          </a:prstGeom>
        </p:spPr>
      </p:pic>
      <p:pic>
        <p:nvPicPr>
          <p:cNvPr id="3" name="Picture 2" descr="placingpictureplaceholder"/>
          <p:cNvPicPr>
            <a:picLocks noChangeAspect="1"/>
          </p:cNvPicPr>
          <p:nvPr>
            <p:custDataLst>
              <p:tags r:id="rId7"/>
            </p:custDataLst>
          </p:nvPr>
        </p:nvPicPr>
        <p:blipFill>
          <a:blip r:embed="rId8"/>
          <a:srcRect l="12435" r="12435"/>
          <a:stretch>
            <a:fillRect/>
          </a:stretch>
        </p:blipFill>
        <p:spPr>
          <a:xfrm>
            <a:off x="5334043" y="3476626"/>
            <a:ext cx="1816113" cy="2009788"/>
          </a:xfrm>
          <a:prstGeom prst="rect">
            <a:avLst/>
          </a:prstGeom>
        </p:spPr>
      </p:pic>
      <p:pic>
        <p:nvPicPr>
          <p:cNvPr id="6" name="Picture 5" descr="placingpictureplaceholder"/>
          <p:cNvPicPr>
            <a:picLocks noChangeAspect="1"/>
          </p:cNvPicPr>
          <p:nvPr>
            <p:custDataLst>
              <p:tags r:id="rId9"/>
            </p:custDataLst>
          </p:nvPr>
        </p:nvPicPr>
        <p:blipFill>
          <a:blip r:embed="rId10"/>
          <a:srcRect l="33795" r="33795"/>
          <a:stretch>
            <a:fillRect/>
          </a:stretch>
        </p:blipFill>
        <p:spPr>
          <a:xfrm>
            <a:off x="7245406" y="1371588"/>
            <a:ext cx="1816113" cy="4114825"/>
          </a:xfrm>
          <a:prstGeom prst="rect">
            <a:avLst/>
          </a:prstGeom>
        </p:spPr>
      </p:pic>
      <p:pic>
        <p:nvPicPr>
          <p:cNvPr id="10" name="Picture 9" descr="placingpictureplaceholder"/>
          <p:cNvPicPr>
            <a:picLocks noChangeAspect="1"/>
          </p:cNvPicPr>
          <p:nvPr>
            <p:custDataLst>
              <p:tags r:id="rId11"/>
            </p:custDataLst>
          </p:nvPr>
        </p:nvPicPr>
        <p:blipFill>
          <a:blip r:embed="rId12"/>
          <a:srcRect t="664" b="14818"/>
          <a:stretch>
            <a:fillRect/>
          </a:stretch>
        </p:blipFill>
        <p:spPr>
          <a:xfrm>
            <a:off x="9156700" y="1371600"/>
            <a:ext cx="1816100" cy="1902460"/>
          </a:xfrm>
          <a:prstGeom prst="rect">
            <a:avLst/>
          </a:prstGeom>
        </p:spPr>
      </p:pic>
      <p:pic>
        <p:nvPicPr>
          <p:cNvPr id="12" name="Picture 11" descr="placingpictureplaceholder"/>
          <p:cNvPicPr>
            <a:picLocks noChangeAspect="1"/>
          </p:cNvPicPr>
          <p:nvPr>
            <p:custDataLst>
              <p:tags r:id="rId13"/>
            </p:custDataLst>
          </p:nvPr>
        </p:nvPicPr>
        <p:blipFill>
          <a:blip r:embed="rId14"/>
          <a:srcRect l="5658" r="5658"/>
          <a:stretch>
            <a:fillRect/>
          </a:stretch>
        </p:blipFill>
        <p:spPr>
          <a:xfrm>
            <a:off x="9156768" y="3476626"/>
            <a:ext cx="1816113" cy="2009788"/>
          </a:xfrm>
          <a:prstGeom prst="rect">
            <a:avLst/>
          </a:prstGeom>
        </p:spPr>
      </p:pic>
    </p:spTree>
    <p:custDataLst>
      <p:tags r:id="rId15"/>
    </p:custData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2" name="文本框 5"/>
          <p:cNvSpPr txBox="1"/>
          <p:nvPr/>
        </p:nvSpPr>
        <p:spPr>
          <a:xfrm>
            <a:off x="676275" y="400050"/>
            <a:ext cx="4200525" cy="584200"/>
          </a:xfrm>
          <a:prstGeom prst="rect">
            <a:avLst/>
          </a:prstGeom>
          <a:noFill/>
          <a:ln w="9525">
            <a:noFill/>
          </a:ln>
        </p:spPr>
        <p:txBody>
          <a:bodyPr wrap="square" anchor="t" anchorCtr="0">
            <a:spAutoFit/>
          </a:bodyPr>
          <a:p>
            <a:pPr eaLnBrk="0" hangingPunct="0"/>
            <a:r>
              <a:rPr lang="zh-CN" altLang="en-US" sz="3200" b="1" dirty="0">
                <a:solidFill>
                  <a:srgbClr val="014099"/>
                </a:solidFill>
                <a:latin typeface="微软雅黑" panose="020B0503020204020204" pitchFamily="34" charset="-122"/>
                <a:ea typeface="微软雅黑" panose="020B0503020204020204" pitchFamily="34" charset="-122"/>
              </a:rPr>
              <a:t>主要职责</a:t>
            </a:r>
            <a:endParaRPr lang="zh-CN" altLang="en-US" sz="3200" b="1" dirty="0">
              <a:solidFill>
                <a:srgbClr val="014099"/>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2727325" y="2481580"/>
            <a:ext cx="493395" cy="368300"/>
          </a:xfrm>
          <a:prstGeom prst="rect">
            <a:avLst/>
          </a:prstGeom>
          <a:noFill/>
        </p:spPr>
        <p:txBody>
          <a:bodyPr wrap="square" rtlCol="0">
            <a:spAutoFit/>
          </a:bodyPr>
          <a:p>
            <a:r>
              <a:rPr lang="en-US" altLang="zh-CN">
                <a:solidFill>
                  <a:schemeClr val="bg1"/>
                </a:solidFill>
              </a:rPr>
              <a:t>01</a:t>
            </a:r>
            <a:endParaRPr lang="en-US" altLang="zh-CN">
              <a:solidFill>
                <a:schemeClr val="bg1"/>
              </a:solidFill>
            </a:endParaRPr>
          </a:p>
        </p:txBody>
      </p:sp>
      <p:sp>
        <p:nvSpPr>
          <p:cNvPr id="8" name="文本框 7"/>
          <p:cNvSpPr txBox="1"/>
          <p:nvPr/>
        </p:nvSpPr>
        <p:spPr>
          <a:xfrm>
            <a:off x="1805940" y="1188085"/>
            <a:ext cx="8995410" cy="645160"/>
          </a:xfrm>
          <a:prstGeom prst="rect">
            <a:avLst/>
          </a:prstGeom>
          <a:noFill/>
        </p:spPr>
        <p:txBody>
          <a:bodyPr wrap="square" rtlCol="0">
            <a:spAutoFit/>
          </a:bodyPr>
          <a:p>
            <a:r>
              <a:rPr lang="zh-CN" altLang="en-US">
                <a:latin typeface="微软雅黑" panose="020B0503020204020204" pitchFamily="34" charset="-122"/>
                <a:ea typeface="微软雅黑" panose="020B0503020204020204" pitchFamily="34" charset="-122"/>
              </a:rPr>
              <a:t>组织开展房屋安全相关宣传、培训工作；参与拟订房屋安全管理、建设工程质量检测鉴定的政策法规和技术标准；参与本市房屋安全管理的指导工作。</a:t>
            </a:r>
            <a:endParaRPr lang="zh-CN" altLang="en-US">
              <a:latin typeface="微软雅黑" panose="020B0503020204020204" pitchFamily="34" charset="-122"/>
              <a:ea typeface="微软雅黑" panose="020B0503020204020204" pitchFamily="34" charset="-122"/>
            </a:endParaRPr>
          </a:p>
        </p:txBody>
      </p:sp>
      <p:sp>
        <p:nvSpPr>
          <p:cNvPr id="20" name="文本框 19"/>
          <p:cNvSpPr txBox="1"/>
          <p:nvPr/>
        </p:nvSpPr>
        <p:spPr>
          <a:xfrm>
            <a:off x="1805940" y="1922145"/>
            <a:ext cx="8995410" cy="645160"/>
          </a:xfrm>
          <a:prstGeom prst="rect">
            <a:avLst/>
          </a:prstGeom>
          <a:noFill/>
        </p:spPr>
        <p:txBody>
          <a:bodyPr wrap="square" rtlCol="0">
            <a:spAutoFit/>
          </a:bodyPr>
          <a:p>
            <a:r>
              <a:rPr lang="zh-CN" altLang="en-US">
                <a:latin typeface="微软雅黑" panose="020B0503020204020204" pitchFamily="34" charset="-122"/>
                <a:ea typeface="微软雅黑" panose="020B0503020204020204" pitchFamily="34" charset="-122"/>
              </a:rPr>
              <a:t>为房屋安全和建设工程质量方面的行政执法、监督管理提供技术支撑，配合主管部门和工程质量安全监督机构实施监督抽检。</a:t>
            </a:r>
            <a:endParaRPr lang="zh-CN" altLang="en-US">
              <a:latin typeface="微软雅黑" panose="020B0503020204020204" pitchFamily="34" charset="-122"/>
              <a:ea typeface="微软雅黑" panose="020B0503020204020204" pitchFamily="34" charset="-122"/>
            </a:endParaRPr>
          </a:p>
        </p:txBody>
      </p:sp>
      <p:sp>
        <p:nvSpPr>
          <p:cNvPr id="32" name="矩形 8"/>
          <p:cNvSpPr>
            <a:spLocks noChangeArrowheads="1"/>
          </p:cNvSpPr>
          <p:nvPr/>
        </p:nvSpPr>
        <p:spPr bwMode="auto">
          <a:xfrm>
            <a:off x="1327785" y="1244600"/>
            <a:ext cx="478155" cy="388620"/>
          </a:xfrm>
          <a:custGeom>
            <a:avLst/>
            <a:gdLst>
              <a:gd name="T0" fmla="*/ 0 w 855095"/>
              <a:gd name="T1" fmla="*/ 0 h 855095"/>
              <a:gd name="T2" fmla="*/ 855095 w 855095"/>
              <a:gd name="T3" fmla="*/ 855095 h 855095"/>
            </a:gdLst>
            <a:ahLst/>
            <a:cxnLst/>
            <a:rect l="T0" t="T1" r="T2" b="T3"/>
            <a:pathLst>
              <a:path w="855095" h="855095">
                <a:moveTo>
                  <a:pt x="805897" y="427546"/>
                </a:moveTo>
                <a:lnTo>
                  <a:pt x="855095" y="427546"/>
                </a:lnTo>
                <a:lnTo>
                  <a:pt x="855095" y="855095"/>
                </a:lnTo>
                <a:lnTo>
                  <a:pt x="427546" y="855095"/>
                </a:lnTo>
                <a:lnTo>
                  <a:pt x="427546" y="805897"/>
                </a:lnTo>
                <a:lnTo>
                  <a:pt x="805897" y="805897"/>
                </a:lnTo>
                <a:lnTo>
                  <a:pt x="805897" y="427546"/>
                </a:lnTo>
                <a:close/>
                <a:moveTo>
                  <a:pt x="0" y="0"/>
                </a:moveTo>
                <a:lnTo>
                  <a:pt x="427546" y="0"/>
                </a:lnTo>
                <a:lnTo>
                  <a:pt x="427546" y="49196"/>
                </a:lnTo>
                <a:lnTo>
                  <a:pt x="49196" y="49196"/>
                </a:lnTo>
                <a:lnTo>
                  <a:pt x="49196" y="427546"/>
                </a:lnTo>
                <a:lnTo>
                  <a:pt x="0" y="427546"/>
                </a:lnTo>
                <a:lnTo>
                  <a:pt x="0" y="0"/>
                </a:lnTo>
                <a:close/>
              </a:path>
            </a:pathLst>
          </a:custGeom>
          <a:solidFill>
            <a:srgbClr val="014099"/>
          </a:solidFill>
          <a:ln w="9525">
            <a:noFill/>
            <a:miter lim="800000"/>
          </a:ln>
        </p:spPr>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rgbClr val="014099"/>
                </a:solidFill>
                <a:effectLst/>
                <a:uLnTx/>
                <a:uFillTx/>
                <a:latin typeface="Impact" panose="020B0806030902050204" pitchFamily="34" charset="0"/>
                <a:ea typeface="宋体" pitchFamily="2" charset="-122"/>
                <a:cs typeface="+mn-cs"/>
                <a:sym typeface="Impact" panose="020B0806030902050204" pitchFamily="34" charset="0"/>
              </a:rPr>
              <a:t>01</a:t>
            </a:r>
            <a:endParaRPr kumimoji="0" lang="en-US" altLang="zh-CN" sz="2000" b="0" i="0" u="none" strike="noStrike" kern="1200" cap="none" spc="0" normalizeH="0" baseline="0" noProof="0" dirty="0">
              <a:ln>
                <a:noFill/>
              </a:ln>
              <a:solidFill>
                <a:srgbClr val="014099"/>
              </a:solidFill>
              <a:effectLst/>
              <a:uLnTx/>
              <a:uFillTx/>
              <a:latin typeface="Impact" panose="020B0806030902050204" pitchFamily="34" charset="0"/>
              <a:ea typeface="宋体" pitchFamily="2" charset="-122"/>
              <a:cs typeface="+mn-cs"/>
              <a:sym typeface="Impact" panose="020B0806030902050204" pitchFamily="34" charset="0"/>
            </a:endParaRPr>
          </a:p>
        </p:txBody>
      </p:sp>
      <p:sp>
        <p:nvSpPr>
          <p:cNvPr id="21" name="矩形 8"/>
          <p:cNvSpPr>
            <a:spLocks noChangeArrowheads="1"/>
          </p:cNvSpPr>
          <p:nvPr/>
        </p:nvSpPr>
        <p:spPr bwMode="auto">
          <a:xfrm>
            <a:off x="1327785" y="1993265"/>
            <a:ext cx="478155" cy="368935"/>
          </a:xfrm>
          <a:custGeom>
            <a:avLst/>
            <a:gdLst>
              <a:gd name="T0" fmla="*/ 0 w 855095"/>
              <a:gd name="T1" fmla="*/ 0 h 855095"/>
              <a:gd name="T2" fmla="*/ 855095 w 855095"/>
              <a:gd name="T3" fmla="*/ 855095 h 855095"/>
            </a:gdLst>
            <a:ahLst/>
            <a:cxnLst/>
            <a:rect l="T0" t="T1" r="T2" b="T3"/>
            <a:pathLst>
              <a:path w="855095" h="855095">
                <a:moveTo>
                  <a:pt x="805897" y="427546"/>
                </a:moveTo>
                <a:lnTo>
                  <a:pt x="855095" y="427546"/>
                </a:lnTo>
                <a:lnTo>
                  <a:pt x="855095" y="855095"/>
                </a:lnTo>
                <a:lnTo>
                  <a:pt x="427546" y="855095"/>
                </a:lnTo>
                <a:lnTo>
                  <a:pt x="427546" y="805897"/>
                </a:lnTo>
                <a:lnTo>
                  <a:pt x="805897" y="805897"/>
                </a:lnTo>
                <a:lnTo>
                  <a:pt x="805897" y="427546"/>
                </a:lnTo>
                <a:close/>
                <a:moveTo>
                  <a:pt x="0" y="0"/>
                </a:moveTo>
                <a:lnTo>
                  <a:pt x="427546" y="0"/>
                </a:lnTo>
                <a:lnTo>
                  <a:pt x="427546" y="49196"/>
                </a:lnTo>
                <a:lnTo>
                  <a:pt x="49196" y="49196"/>
                </a:lnTo>
                <a:lnTo>
                  <a:pt x="49196" y="427546"/>
                </a:lnTo>
                <a:lnTo>
                  <a:pt x="0" y="427546"/>
                </a:lnTo>
                <a:lnTo>
                  <a:pt x="0" y="0"/>
                </a:lnTo>
                <a:close/>
              </a:path>
            </a:pathLst>
          </a:custGeom>
          <a:solidFill>
            <a:srgbClr val="D6B88A"/>
          </a:solidFill>
          <a:ln w="9525">
            <a:noFill/>
            <a:miter lim="800000"/>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rgbClr val="D6B88A"/>
                </a:solidFill>
                <a:effectLst/>
                <a:uLnTx/>
                <a:uFillTx/>
                <a:latin typeface="Impact" panose="020B0806030902050204" pitchFamily="34" charset="0"/>
                <a:ea typeface="宋体" pitchFamily="2" charset="-122"/>
                <a:cs typeface="+mn-cs"/>
                <a:sym typeface="Impact" panose="020B0806030902050204" pitchFamily="34" charset="0"/>
              </a:rPr>
              <a:t>02</a:t>
            </a:r>
            <a:endParaRPr kumimoji="0" lang="en-US" altLang="zh-CN" sz="2000" b="0" i="0" u="none" strike="noStrike" kern="1200" cap="none" spc="0" normalizeH="0" baseline="0" noProof="0" dirty="0">
              <a:ln>
                <a:noFill/>
              </a:ln>
              <a:solidFill>
                <a:srgbClr val="D6B88A"/>
              </a:solidFill>
              <a:effectLst/>
              <a:uLnTx/>
              <a:uFillTx/>
              <a:latin typeface="Impact" panose="020B0806030902050204" pitchFamily="34" charset="0"/>
              <a:ea typeface="宋体" pitchFamily="2" charset="-122"/>
              <a:cs typeface="+mn-cs"/>
              <a:sym typeface="Impact" panose="020B0806030902050204" pitchFamily="34" charset="0"/>
            </a:endParaRPr>
          </a:p>
        </p:txBody>
      </p:sp>
      <p:sp>
        <p:nvSpPr>
          <p:cNvPr id="22" name="矩形 8"/>
          <p:cNvSpPr>
            <a:spLocks noChangeArrowheads="1"/>
          </p:cNvSpPr>
          <p:nvPr/>
        </p:nvSpPr>
        <p:spPr bwMode="auto">
          <a:xfrm>
            <a:off x="1327785" y="2740025"/>
            <a:ext cx="477838" cy="388938"/>
          </a:xfrm>
          <a:custGeom>
            <a:avLst/>
            <a:gdLst>
              <a:gd name="T0" fmla="*/ 0 w 855095"/>
              <a:gd name="T1" fmla="*/ 0 h 855095"/>
              <a:gd name="T2" fmla="*/ 855095 w 855095"/>
              <a:gd name="T3" fmla="*/ 855095 h 855095"/>
            </a:gdLst>
            <a:ahLst/>
            <a:cxnLst/>
            <a:rect l="T0" t="T1" r="T2" b="T3"/>
            <a:pathLst>
              <a:path w="855095" h="855095">
                <a:moveTo>
                  <a:pt x="805897" y="427546"/>
                </a:moveTo>
                <a:lnTo>
                  <a:pt x="855095" y="427546"/>
                </a:lnTo>
                <a:lnTo>
                  <a:pt x="855095" y="855095"/>
                </a:lnTo>
                <a:lnTo>
                  <a:pt x="427546" y="855095"/>
                </a:lnTo>
                <a:lnTo>
                  <a:pt x="427546" y="805897"/>
                </a:lnTo>
                <a:lnTo>
                  <a:pt x="805897" y="805897"/>
                </a:lnTo>
                <a:lnTo>
                  <a:pt x="805897" y="427546"/>
                </a:lnTo>
                <a:close/>
                <a:moveTo>
                  <a:pt x="0" y="0"/>
                </a:moveTo>
                <a:lnTo>
                  <a:pt x="427546" y="0"/>
                </a:lnTo>
                <a:lnTo>
                  <a:pt x="427546" y="49196"/>
                </a:lnTo>
                <a:lnTo>
                  <a:pt x="49196" y="49196"/>
                </a:lnTo>
                <a:lnTo>
                  <a:pt x="49196" y="427546"/>
                </a:lnTo>
                <a:lnTo>
                  <a:pt x="0" y="427546"/>
                </a:lnTo>
                <a:lnTo>
                  <a:pt x="0" y="0"/>
                </a:lnTo>
                <a:close/>
              </a:path>
            </a:pathLst>
          </a:custGeom>
          <a:solidFill>
            <a:srgbClr val="014099"/>
          </a:solidFill>
          <a:ln w="9525">
            <a:noFill/>
            <a:miter lim="800000"/>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rgbClr val="014099"/>
                </a:solidFill>
                <a:effectLst/>
                <a:uLnTx/>
                <a:uFillTx/>
                <a:latin typeface="Impact" panose="020B0806030902050204" pitchFamily="34" charset="0"/>
                <a:ea typeface="宋体" pitchFamily="2" charset="-122"/>
                <a:cs typeface="+mn-cs"/>
                <a:sym typeface="Impact" panose="020B0806030902050204" pitchFamily="34" charset="0"/>
              </a:rPr>
              <a:t>03</a:t>
            </a:r>
            <a:endParaRPr kumimoji="0" lang="en-US" altLang="zh-CN" sz="2000" b="0" i="0" u="none" strike="noStrike" kern="1200" cap="none" spc="0" normalizeH="0" baseline="0" noProof="0" dirty="0">
              <a:ln>
                <a:noFill/>
              </a:ln>
              <a:solidFill>
                <a:srgbClr val="014099"/>
              </a:solidFill>
              <a:effectLst/>
              <a:uLnTx/>
              <a:uFillTx/>
              <a:latin typeface="Impact" panose="020B0806030902050204" pitchFamily="34" charset="0"/>
              <a:ea typeface="宋体" pitchFamily="2" charset="-122"/>
              <a:cs typeface="+mn-cs"/>
              <a:sym typeface="Impact" panose="020B0806030902050204" pitchFamily="34" charset="0"/>
            </a:endParaRPr>
          </a:p>
        </p:txBody>
      </p:sp>
      <p:sp>
        <p:nvSpPr>
          <p:cNvPr id="23" name="文本框 22"/>
          <p:cNvSpPr txBox="1"/>
          <p:nvPr/>
        </p:nvSpPr>
        <p:spPr>
          <a:xfrm>
            <a:off x="1812290" y="2681605"/>
            <a:ext cx="8996045" cy="645160"/>
          </a:xfrm>
          <a:prstGeom prst="rect">
            <a:avLst/>
          </a:prstGeom>
          <a:noFill/>
        </p:spPr>
        <p:txBody>
          <a:bodyPr wrap="square" rtlCol="0">
            <a:spAutoFit/>
          </a:bodyPr>
          <a:p>
            <a:r>
              <a:rPr lang="zh-CN" altLang="en-US" sz="1800">
                <a:latin typeface="微软雅黑" panose="020B0503020204020204" pitchFamily="34" charset="-122"/>
                <a:ea typeface="微软雅黑" panose="020B0503020204020204" pitchFamily="34" charset="-122"/>
              </a:rPr>
              <a:t>承担政府、国有企业产权的既有房屋安全检测鉴定工作；承担政府投资、国有投资（含国有资金控股或占主导地位）建设工程的质量检测、监测、鉴定工作。</a:t>
            </a:r>
            <a:r>
              <a:rPr lang="zh-CN" altLang="en-US"/>
              <a:t> </a:t>
            </a:r>
            <a:endParaRPr lang="zh-CN" altLang="en-US"/>
          </a:p>
        </p:txBody>
      </p:sp>
      <p:sp>
        <p:nvSpPr>
          <p:cNvPr id="34" name="矩形 8"/>
          <p:cNvSpPr>
            <a:spLocks noChangeArrowheads="1"/>
          </p:cNvSpPr>
          <p:nvPr/>
        </p:nvSpPr>
        <p:spPr bwMode="auto">
          <a:xfrm>
            <a:off x="1334135" y="3479165"/>
            <a:ext cx="478155" cy="389255"/>
          </a:xfrm>
          <a:custGeom>
            <a:avLst/>
            <a:gdLst>
              <a:gd name="T0" fmla="*/ 0 w 855095"/>
              <a:gd name="T1" fmla="*/ 0 h 855095"/>
              <a:gd name="T2" fmla="*/ 855095 w 855095"/>
              <a:gd name="T3" fmla="*/ 855095 h 855095"/>
            </a:gdLst>
            <a:ahLst/>
            <a:cxnLst/>
            <a:rect l="T0" t="T1" r="T2" b="T3"/>
            <a:pathLst>
              <a:path w="855095" h="855095">
                <a:moveTo>
                  <a:pt x="805897" y="427546"/>
                </a:moveTo>
                <a:lnTo>
                  <a:pt x="855095" y="427546"/>
                </a:lnTo>
                <a:lnTo>
                  <a:pt x="855095" y="855095"/>
                </a:lnTo>
                <a:lnTo>
                  <a:pt x="427546" y="855095"/>
                </a:lnTo>
                <a:lnTo>
                  <a:pt x="427546" y="805897"/>
                </a:lnTo>
                <a:lnTo>
                  <a:pt x="805897" y="805897"/>
                </a:lnTo>
                <a:lnTo>
                  <a:pt x="805897" y="427546"/>
                </a:lnTo>
                <a:close/>
                <a:moveTo>
                  <a:pt x="0" y="0"/>
                </a:moveTo>
                <a:lnTo>
                  <a:pt x="427546" y="0"/>
                </a:lnTo>
                <a:lnTo>
                  <a:pt x="427546" y="49196"/>
                </a:lnTo>
                <a:lnTo>
                  <a:pt x="49196" y="49196"/>
                </a:lnTo>
                <a:lnTo>
                  <a:pt x="49196" y="427546"/>
                </a:lnTo>
                <a:lnTo>
                  <a:pt x="0" y="427546"/>
                </a:lnTo>
                <a:lnTo>
                  <a:pt x="0" y="0"/>
                </a:lnTo>
                <a:close/>
              </a:path>
            </a:pathLst>
          </a:custGeom>
          <a:solidFill>
            <a:srgbClr val="D6B88A"/>
          </a:solidFill>
          <a:ln w="9525">
            <a:noFill/>
            <a:miter lim="800000"/>
          </a:ln>
        </p:spPr>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rgbClr val="D6B88A"/>
                </a:solidFill>
                <a:effectLst/>
                <a:uLnTx/>
                <a:uFillTx/>
                <a:latin typeface="Impact" panose="020B0806030902050204" pitchFamily="34" charset="0"/>
                <a:ea typeface="宋体" pitchFamily="2" charset="-122"/>
                <a:cs typeface="+mn-cs"/>
                <a:sym typeface="Impact" panose="020B0806030902050204" pitchFamily="34" charset="0"/>
              </a:rPr>
              <a:t>04</a:t>
            </a:r>
            <a:endParaRPr kumimoji="0" lang="en-US" altLang="zh-CN" sz="2000" b="0" i="0" u="none" strike="noStrike" kern="1200" cap="none" spc="0" normalizeH="0" baseline="0" noProof="0" dirty="0">
              <a:ln>
                <a:noFill/>
              </a:ln>
              <a:solidFill>
                <a:srgbClr val="D6B88A"/>
              </a:solidFill>
              <a:effectLst/>
              <a:uLnTx/>
              <a:uFillTx/>
              <a:latin typeface="Impact" panose="020B0806030902050204" pitchFamily="34" charset="0"/>
              <a:ea typeface="宋体" pitchFamily="2" charset="-122"/>
              <a:cs typeface="+mn-cs"/>
              <a:sym typeface="Impact" panose="020B0806030902050204" pitchFamily="34" charset="0"/>
            </a:endParaRPr>
          </a:p>
        </p:txBody>
      </p:sp>
      <p:sp>
        <p:nvSpPr>
          <p:cNvPr id="24" name="文本框 23"/>
          <p:cNvSpPr txBox="1"/>
          <p:nvPr/>
        </p:nvSpPr>
        <p:spPr>
          <a:xfrm>
            <a:off x="1830070" y="3441700"/>
            <a:ext cx="8971915" cy="645160"/>
          </a:xfrm>
          <a:prstGeom prst="rect">
            <a:avLst/>
          </a:prstGeom>
          <a:noFill/>
          <a:ln w="9525">
            <a:noFill/>
          </a:ln>
        </p:spPr>
        <p:txBody>
          <a:bodyPr wrap="square">
            <a:spAutoFit/>
          </a:bodyPr>
          <a:p>
            <a:r>
              <a:rPr lang="zh-CN" altLang="en-US" sz="1800" b="0">
                <a:latin typeface="微软雅黑" panose="020B0503020204020204" pitchFamily="34" charset="-122"/>
                <a:ea typeface="微软雅黑" panose="020B0503020204020204" pitchFamily="34" charset="-122"/>
              </a:rPr>
              <a:t>承担本市建设工程检测监管平台、房屋安全信息平台等信息化系统有关技术性、辅助性工作。</a:t>
            </a:r>
            <a:endParaRPr lang="zh-CN" altLang="en-US" sz="1800">
              <a:latin typeface="微软雅黑" panose="020B0503020204020204" pitchFamily="34" charset="-122"/>
              <a:ea typeface="微软雅黑" panose="020B0503020204020204" pitchFamily="34" charset="-122"/>
            </a:endParaRPr>
          </a:p>
        </p:txBody>
      </p:sp>
      <p:sp>
        <p:nvSpPr>
          <p:cNvPr id="25" name="矩形 8"/>
          <p:cNvSpPr>
            <a:spLocks noChangeArrowheads="1"/>
          </p:cNvSpPr>
          <p:nvPr/>
        </p:nvSpPr>
        <p:spPr bwMode="auto">
          <a:xfrm>
            <a:off x="1327785" y="4152900"/>
            <a:ext cx="478155" cy="389255"/>
          </a:xfrm>
          <a:custGeom>
            <a:avLst/>
            <a:gdLst>
              <a:gd name="T0" fmla="*/ 0 w 855095"/>
              <a:gd name="T1" fmla="*/ 0 h 855095"/>
              <a:gd name="T2" fmla="*/ 855095 w 855095"/>
              <a:gd name="T3" fmla="*/ 855095 h 855095"/>
            </a:gdLst>
            <a:ahLst/>
            <a:cxnLst/>
            <a:rect l="T0" t="T1" r="T2" b="T3"/>
            <a:pathLst>
              <a:path w="855095" h="855095">
                <a:moveTo>
                  <a:pt x="805897" y="427546"/>
                </a:moveTo>
                <a:lnTo>
                  <a:pt x="855095" y="427546"/>
                </a:lnTo>
                <a:lnTo>
                  <a:pt x="855095" y="855095"/>
                </a:lnTo>
                <a:lnTo>
                  <a:pt x="427546" y="855095"/>
                </a:lnTo>
                <a:lnTo>
                  <a:pt x="427546" y="805897"/>
                </a:lnTo>
                <a:lnTo>
                  <a:pt x="805897" y="805897"/>
                </a:lnTo>
                <a:lnTo>
                  <a:pt x="805897" y="427546"/>
                </a:lnTo>
                <a:close/>
                <a:moveTo>
                  <a:pt x="0" y="0"/>
                </a:moveTo>
                <a:lnTo>
                  <a:pt x="427546" y="0"/>
                </a:lnTo>
                <a:lnTo>
                  <a:pt x="427546" y="49196"/>
                </a:lnTo>
                <a:lnTo>
                  <a:pt x="49196" y="49196"/>
                </a:lnTo>
                <a:lnTo>
                  <a:pt x="49196" y="427546"/>
                </a:lnTo>
                <a:lnTo>
                  <a:pt x="0" y="427546"/>
                </a:lnTo>
                <a:lnTo>
                  <a:pt x="0" y="0"/>
                </a:lnTo>
                <a:close/>
              </a:path>
            </a:pathLst>
          </a:custGeom>
          <a:solidFill>
            <a:srgbClr val="014099"/>
          </a:solidFill>
          <a:ln w="9525">
            <a:noFill/>
            <a:miter lim="800000"/>
          </a:ln>
        </p:spPr>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rgbClr val="014099"/>
                </a:solidFill>
                <a:effectLst/>
                <a:uLnTx/>
                <a:uFillTx/>
                <a:latin typeface="Impact" panose="020B0806030902050204" pitchFamily="34" charset="0"/>
                <a:ea typeface="宋体" pitchFamily="2" charset="-122"/>
                <a:cs typeface="+mn-cs"/>
                <a:sym typeface="Impact" panose="020B0806030902050204" pitchFamily="34" charset="0"/>
              </a:rPr>
              <a:t>05</a:t>
            </a:r>
            <a:endParaRPr kumimoji="0" lang="en-US" altLang="zh-CN" sz="2000" b="0" i="0" u="none" strike="noStrike" kern="1200" cap="none" spc="0" normalizeH="0" baseline="0" noProof="0" dirty="0">
              <a:ln>
                <a:noFill/>
              </a:ln>
              <a:solidFill>
                <a:srgbClr val="014099"/>
              </a:solidFill>
              <a:effectLst/>
              <a:uLnTx/>
              <a:uFillTx/>
              <a:latin typeface="Impact" panose="020B0806030902050204" pitchFamily="34" charset="0"/>
              <a:ea typeface="宋体" pitchFamily="2" charset="-122"/>
              <a:cs typeface="+mn-cs"/>
              <a:sym typeface="Impact" panose="020B0806030902050204" pitchFamily="34" charset="0"/>
            </a:endParaRPr>
          </a:p>
        </p:txBody>
      </p:sp>
      <p:sp>
        <p:nvSpPr>
          <p:cNvPr id="26" name="矩形 8"/>
          <p:cNvSpPr>
            <a:spLocks noChangeArrowheads="1"/>
          </p:cNvSpPr>
          <p:nvPr/>
        </p:nvSpPr>
        <p:spPr bwMode="auto">
          <a:xfrm>
            <a:off x="1335405" y="4916805"/>
            <a:ext cx="478155" cy="389255"/>
          </a:xfrm>
          <a:custGeom>
            <a:avLst/>
            <a:gdLst>
              <a:gd name="T0" fmla="*/ 0 w 855095"/>
              <a:gd name="T1" fmla="*/ 0 h 855095"/>
              <a:gd name="T2" fmla="*/ 855095 w 855095"/>
              <a:gd name="T3" fmla="*/ 855095 h 855095"/>
            </a:gdLst>
            <a:ahLst/>
            <a:cxnLst/>
            <a:rect l="T0" t="T1" r="T2" b="T3"/>
            <a:pathLst>
              <a:path w="855095" h="855095">
                <a:moveTo>
                  <a:pt x="805897" y="427546"/>
                </a:moveTo>
                <a:lnTo>
                  <a:pt x="855095" y="427546"/>
                </a:lnTo>
                <a:lnTo>
                  <a:pt x="855095" y="855095"/>
                </a:lnTo>
                <a:lnTo>
                  <a:pt x="427546" y="855095"/>
                </a:lnTo>
                <a:lnTo>
                  <a:pt x="427546" y="805897"/>
                </a:lnTo>
                <a:lnTo>
                  <a:pt x="805897" y="805897"/>
                </a:lnTo>
                <a:lnTo>
                  <a:pt x="805897" y="427546"/>
                </a:lnTo>
                <a:close/>
                <a:moveTo>
                  <a:pt x="0" y="0"/>
                </a:moveTo>
                <a:lnTo>
                  <a:pt x="427546" y="0"/>
                </a:lnTo>
                <a:lnTo>
                  <a:pt x="427546" y="49196"/>
                </a:lnTo>
                <a:lnTo>
                  <a:pt x="49196" y="49196"/>
                </a:lnTo>
                <a:lnTo>
                  <a:pt x="49196" y="427546"/>
                </a:lnTo>
                <a:lnTo>
                  <a:pt x="0" y="427546"/>
                </a:lnTo>
                <a:lnTo>
                  <a:pt x="0" y="0"/>
                </a:lnTo>
                <a:close/>
              </a:path>
            </a:pathLst>
          </a:custGeom>
          <a:solidFill>
            <a:srgbClr val="D6B88A"/>
          </a:solidFill>
          <a:ln w="9525">
            <a:noFill/>
            <a:miter lim="800000"/>
          </a:ln>
        </p:spPr>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rgbClr val="D6B88A"/>
                </a:solidFill>
                <a:effectLst/>
                <a:uLnTx/>
                <a:uFillTx/>
                <a:latin typeface="Impact" panose="020B0806030902050204" pitchFamily="34" charset="0"/>
                <a:ea typeface="宋体" pitchFamily="2" charset="-122"/>
                <a:cs typeface="+mn-cs"/>
                <a:sym typeface="Impact" panose="020B0806030902050204" pitchFamily="34" charset="0"/>
              </a:rPr>
              <a:t>06</a:t>
            </a:r>
            <a:endParaRPr kumimoji="0" lang="en-US" altLang="zh-CN" sz="2000" b="0" i="0" u="none" strike="noStrike" kern="1200" cap="none" spc="0" normalizeH="0" baseline="0" noProof="0" dirty="0">
              <a:ln>
                <a:noFill/>
              </a:ln>
              <a:solidFill>
                <a:srgbClr val="D6B88A"/>
              </a:solidFill>
              <a:effectLst/>
              <a:uLnTx/>
              <a:uFillTx/>
              <a:latin typeface="Impact" panose="020B0806030902050204" pitchFamily="34" charset="0"/>
              <a:ea typeface="宋体" pitchFamily="2" charset="-122"/>
              <a:cs typeface="+mn-cs"/>
              <a:sym typeface="Impact" panose="020B0806030902050204" pitchFamily="34" charset="0"/>
            </a:endParaRPr>
          </a:p>
        </p:txBody>
      </p:sp>
      <p:sp>
        <p:nvSpPr>
          <p:cNvPr id="29" name="文本框 28"/>
          <p:cNvSpPr txBox="1"/>
          <p:nvPr/>
        </p:nvSpPr>
        <p:spPr>
          <a:xfrm>
            <a:off x="1831975" y="4853305"/>
            <a:ext cx="8945245" cy="645160"/>
          </a:xfrm>
          <a:prstGeom prst="rect">
            <a:avLst/>
          </a:prstGeom>
          <a:noFill/>
          <a:ln w="9525">
            <a:noFill/>
          </a:ln>
        </p:spPr>
        <p:txBody>
          <a:bodyPr wrap="square">
            <a:spAutoFit/>
          </a:bodyPr>
          <a:p>
            <a:r>
              <a:rPr lang="zh-CN" altLang="en-US" sz="1800" b="0">
                <a:latin typeface="微软雅黑" panose="020B0503020204020204" pitchFamily="34" charset="-122"/>
                <a:ea typeface="微软雅黑" panose="020B0503020204020204" pitchFamily="34" charset="-122"/>
              </a:rPr>
              <a:t>承担本市房屋安全和建设工程质量的仲裁（或复核）检测鉴定工作，参与检测鉴定机构的资质和人员资格考核工作。</a:t>
            </a:r>
            <a:endParaRPr lang="zh-CN" altLang="en-US"/>
          </a:p>
        </p:txBody>
      </p:sp>
      <p:sp>
        <p:nvSpPr>
          <p:cNvPr id="30" name="文本框 29"/>
          <p:cNvSpPr txBox="1"/>
          <p:nvPr/>
        </p:nvSpPr>
        <p:spPr>
          <a:xfrm>
            <a:off x="1866265" y="5603240"/>
            <a:ext cx="8568055" cy="368300"/>
          </a:xfrm>
          <a:prstGeom prst="rect">
            <a:avLst/>
          </a:prstGeom>
          <a:noFill/>
          <a:ln w="9525">
            <a:noFill/>
          </a:ln>
        </p:spPr>
        <p:txBody>
          <a:bodyPr wrap="square">
            <a:spAutoFit/>
          </a:bodyPr>
          <a:p>
            <a:pPr marL="269875" indent="-269875"/>
            <a:r>
              <a:rPr lang="zh-CN" altLang="en-US" sz="1800" b="0">
                <a:latin typeface="微软雅黑" panose="020B0503020204020204" pitchFamily="34" charset="-122"/>
                <a:ea typeface="微软雅黑" panose="020B0503020204020204" pitchFamily="34" charset="-122"/>
              </a:rPr>
              <a:t>参与本市建筑新技术、新工艺、新材料、新设备的科技成果鉴定。</a:t>
            </a:r>
            <a:r>
              <a:rPr lang="en-US" sz="1200" b="0">
                <a:latin typeface="宋体" pitchFamily="2" charset="-122"/>
                <a:cs typeface="宋体" pitchFamily="2" charset="-122"/>
              </a:rPr>
              <a:t> </a:t>
            </a:r>
            <a:endParaRPr lang="zh-CN" altLang="en-US"/>
          </a:p>
        </p:txBody>
      </p:sp>
      <p:sp>
        <p:nvSpPr>
          <p:cNvPr id="31" name="文本框 30"/>
          <p:cNvSpPr txBox="1"/>
          <p:nvPr/>
        </p:nvSpPr>
        <p:spPr>
          <a:xfrm>
            <a:off x="1835150" y="6143625"/>
            <a:ext cx="5080000" cy="368300"/>
          </a:xfrm>
          <a:prstGeom prst="rect">
            <a:avLst/>
          </a:prstGeom>
          <a:noFill/>
          <a:ln w="9525">
            <a:noFill/>
          </a:ln>
        </p:spPr>
        <p:txBody>
          <a:bodyPr>
            <a:spAutoFit/>
          </a:bodyPr>
          <a:p>
            <a:pPr marL="269875" indent="-269875" algn="l"/>
            <a:r>
              <a:rPr lang="zh-CN" altLang="en-US" sz="1800" b="0">
                <a:latin typeface="微软雅黑" panose="020B0503020204020204" pitchFamily="34" charset="-122"/>
                <a:ea typeface="微软雅黑" panose="020B0503020204020204" pitchFamily="34" charset="-122"/>
              </a:rPr>
              <a:t>完成市住房建设局交办的其他任务。 </a:t>
            </a:r>
            <a:endParaRPr lang="zh-CN" altLang="en-US"/>
          </a:p>
        </p:txBody>
      </p:sp>
      <p:sp>
        <p:nvSpPr>
          <p:cNvPr id="33" name="矩形 8"/>
          <p:cNvSpPr>
            <a:spLocks noChangeArrowheads="1"/>
          </p:cNvSpPr>
          <p:nvPr/>
        </p:nvSpPr>
        <p:spPr bwMode="auto">
          <a:xfrm>
            <a:off x="1330960" y="5565775"/>
            <a:ext cx="478155" cy="389255"/>
          </a:xfrm>
          <a:custGeom>
            <a:avLst/>
            <a:gdLst>
              <a:gd name="T0" fmla="*/ 0 w 855095"/>
              <a:gd name="T1" fmla="*/ 0 h 855095"/>
              <a:gd name="T2" fmla="*/ 855095 w 855095"/>
              <a:gd name="T3" fmla="*/ 855095 h 855095"/>
            </a:gdLst>
            <a:ahLst/>
            <a:cxnLst/>
            <a:rect l="T0" t="T1" r="T2" b="T3"/>
            <a:pathLst>
              <a:path w="855095" h="855095">
                <a:moveTo>
                  <a:pt x="805897" y="427546"/>
                </a:moveTo>
                <a:lnTo>
                  <a:pt x="855095" y="427546"/>
                </a:lnTo>
                <a:lnTo>
                  <a:pt x="855095" y="855095"/>
                </a:lnTo>
                <a:lnTo>
                  <a:pt x="427546" y="855095"/>
                </a:lnTo>
                <a:lnTo>
                  <a:pt x="427546" y="805897"/>
                </a:lnTo>
                <a:lnTo>
                  <a:pt x="805897" y="805897"/>
                </a:lnTo>
                <a:lnTo>
                  <a:pt x="805897" y="427546"/>
                </a:lnTo>
                <a:close/>
                <a:moveTo>
                  <a:pt x="0" y="0"/>
                </a:moveTo>
                <a:lnTo>
                  <a:pt x="427546" y="0"/>
                </a:lnTo>
                <a:lnTo>
                  <a:pt x="427546" y="49196"/>
                </a:lnTo>
                <a:lnTo>
                  <a:pt x="49196" y="49196"/>
                </a:lnTo>
                <a:lnTo>
                  <a:pt x="49196" y="427546"/>
                </a:lnTo>
                <a:lnTo>
                  <a:pt x="0" y="427546"/>
                </a:lnTo>
                <a:lnTo>
                  <a:pt x="0" y="0"/>
                </a:lnTo>
                <a:close/>
              </a:path>
            </a:pathLst>
          </a:custGeom>
          <a:solidFill>
            <a:srgbClr val="014099"/>
          </a:solidFill>
          <a:ln w="9525">
            <a:noFill/>
            <a:miter lim="800000"/>
          </a:ln>
        </p:spPr>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rgbClr val="014099"/>
                </a:solidFill>
                <a:effectLst/>
                <a:uLnTx/>
                <a:uFillTx/>
                <a:latin typeface="Impact" panose="020B0806030902050204" pitchFamily="34" charset="0"/>
                <a:ea typeface="宋体" pitchFamily="2" charset="-122"/>
                <a:cs typeface="+mn-cs"/>
                <a:sym typeface="Impact" panose="020B0806030902050204" pitchFamily="34" charset="0"/>
              </a:rPr>
              <a:t>07</a:t>
            </a:r>
            <a:endParaRPr kumimoji="0" lang="en-US" altLang="zh-CN" sz="2000" b="0" i="0" u="none" strike="noStrike" kern="1200" cap="none" spc="0" normalizeH="0" baseline="0" noProof="0" dirty="0">
              <a:ln>
                <a:noFill/>
              </a:ln>
              <a:solidFill>
                <a:srgbClr val="014099"/>
              </a:solidFill>
              <a:effectLst/>
              <a:uLnTx/>
              <a:uFillTx/>
              <a:latin typeface="Impact" panose="020B0806030902050204" pitchFamily="34" charset="0"/>
              <a:ea typeface="宋体" pitchFamily="2" charset="-122"/>
              <a:cs typeface="+mn-cs"/>
              <a:sym typeface="Impact" panose="020B0806030902050204" pitchFamily="34" charset="0"/>
            </a:endParaRPr>
          </a:p>
        </p:txBody>
      </p:sp>
      <p:sp>
        <p:nvSpPr>
          <p:cNvPr id="35" name="矩形 8"/>
          <p:cNvSpPr>
            <a:spLocks noChangeArrowheads="1"/>
          </p:cNvSpPr>
          <p:nvPr/>
        </p:nvSpPr>
        <p:spPr bwMode="auto">
          <a:xfrm>
            <a:off x="1353820" y="6108700"/>
            <a:ext cx="478155" cy="389255"/>
          </a:xfrm>
          <a:custGeom>
            <a:avLst/>
            <a:gdLst>
              <a:gd name="T0" fmla="*/ 0 w 855095"/>
              <a:gd name="T1" fmla="*/ 0 h 855095"/>
              <a:gd name="T2" fmla="*/ 855095 w 855095"/>
              <a:gd name="T3" fmla="*/ 855095 h 855095"/>
            </a:gdLst>
            <a:ahLst/>
            <a:cxnLst/>
            <a:rect l="T0" t="T1" r="T2" b="T3"/>
            <a:pathLst>
              <a:path w="855095" h="855095">
                <a:moveTo>
                  <a:pt x="805897" y="427546"/>
                </a:moveTo>
                <a:lnTo>
                  <a:pt x="855095" y="427546"/>
                </a:lnTo>
                <a:lnTo>
                  <a:pt x="855095" y="855095"/>
                </a:lnTo>
                <a:lnTo>
                  <a:pt x="427546" y="855095"/>
                </a:lnTo>
                <a:lnTo>
                  <a:pt x="427546" y="805897"/>
                </a:lnTo>
                <a:lnTo>
                  <a:pt x="805897" y="805897"/>
                </a:lnTo>
                <a:lnTo>
                  <a:pt x="805897" y="427546"/>
                </a:lnTo>
                <a:close/>
                <a:moveTo>
                  <a:pt x="0" y="0"/>
                </a:moveTo>
                <a:lnTo>
                  <a:pt x="427546" y="0"/>
                </a:lnTo>
                <a:lnTo>
                  <a:pt x="427546" y="49196"/>
                </a:lnTo>
                <a:lnTo>
                  <a:pt x="49196" y="49196"/>
                </a:lnTo>
                <a:lnTo>
                  <a:pt x="49196" y="427546"/>
                </a:lnTo>
                <a:lnTo>
                  <a:pt x="0" y="427546"/>
                </a:lnTo>
                <a:lnTo>
                  <a:pt x="0" y="0"/>
                </a:lnTo>
                <a:close/>
              </a:path>
            </a:pathLst>
          </a:custGeom>
          <a:solidFill>
            <a:srgbClr val="D6B88A"/>
          </a:solidFill>
          <a:ln w="9525">
            <a:noFill/>
            <a:miter lim="800000"/>
          </a:ln>
        </p:spPr>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rgbClr val="D6B88A"/>
                </a:solidFill>
                <a:effectLst/>
                <a:uLnTx/>
                <a:uFillTx/>
                <a:latin typeface="Impact" panose="020B0806030902050204" pitchFamily="34" charset="0"/>
                <a:ea typeface="宋体" pitchFamily="2" charset="-122"/>
                <a:cs typeface="+mn-cs"/>
                <a:sym typeface="Impact" panose="020B0806030902050204" pitchFamily="34" charset="0"/>
              </a:rPr>
              <a:t>08</a:t>
            </a:r>
            <a:endParaRPr kumimoji="0" lang="en-US" altLang="zh-CN" sz="2000" b="0" i="0" u="none" strike="noStrike" kern="1200" cap="none" spc="0" normalizeH="0" baseline="0" noProof="0" dirty="0">
              <a:ln>
                <a:noFill/>
              </a:ln>
              <a:solidFill>
                <a:srgbClr val="D6B88A"/>
              </a:solidFill>
              <a:effectLst/>
              <a:uLnTx/>
              <a:uFillTx/>
              <a:latin typeface="Impact" panose="020B0806030902050204" pitchFamily="34" charset="0"/>
              <a:ea typeface="宋体" pitchFamily="2" charset="-122"/>
              <a:cs typeface="+mn-cs"/>
              <a:sym typeface="Impact" panose="020B0806030902050204" pitchFamily="34" charset="0"/>
            </a:endParaRPr>
          </a:p>
        </p:txBody>
      </p:sp>
      <p:sp>
        <p:nvSpPr>
          <p:cNvPr id="36" name="文本框 35"/>
          <p:cNvSpPr txBox="1"/>
          <p:nvPr/>
        </p:nvSpPr>
        <p:spPr>
          <a:xfrm>
            <a:off x="1805940" y="4104005"/>
            <a:ext cx="8971915" cy="645160"/>
          </a:xfrm>
          <a:prstGeom prst="rect">
            <a:avLst/>
          </a:prstGeom>
          <a:noFill/>
          <a:ln w="9525">
            <a:noFill/>
          </a:ln>
        </p:spPr>
        <p:txBody>
          <a:bodyPr wrap="square">
            <a:spAutoFit/>
          </a:bodyPr>
          <a:p>
            <a:r>
              <a:rPr lang="zh-CN" altLang="en-US" sz="1800" b="0">
                <a:latin typeface="微软雅黑" panose="020B0503020204020204" pitchFamily="34" charset="-122"/>
                <a:ea typeface="微软雅黑" panose="020B0503020204020204" pitchFamily="34" charset="-122"/>
              </a:rPr>
              <a:t>承担或参与本市重大工程质量事故和应急工程的检测鉴定工作；承担具有重大影响的社会既有房屋安全检测鉴定工作。</a:t>
            </a:r>
            <a:endParaRPr lang="zh-CN" altLang="en-US" sz="1800" b="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5"/>
          <p:cNvSpPr>
            <a:spLocks noChangeArrowheads="1"/>
          </p:cNvSpPr>
          <p:nvPr/>
        </p:nvSpPr>
        <p:spPr bwMode="auto">
          <a:xfrm>
            <a:off x="1509713" y="4492625"/>
            <a:ext cx="1919288" cy="495300"/>
          </a:xfrm>
          <a:prstGeom prst="rect">
            <a:avLst/>
          </a:prstGeom>
          <a:solidFill>
            <a:schemeClr val="tx2">
              <a:lumMod val="40000"/>
              <a:lumOff val="60000"/>
            </a:schemeClr>
          </a:solidFill>
          <a:ln w="9525">
            <a:noFill/>
            <a:miter lim="800000"/>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80604020202020204" pitchFamily="34" charset="0"/>
              <a:ea typeface="宋体" pitchFamily="2" charset="-122"/>
              <a:cs typeface="+mn-cs"/>
            </a:endParaRPr>
          </a:p>
        </p:txBody>
      </p:sp>
      <p:pic>
        <p:nvPicPr>
          <p:cNvPr id="14339" name="图片 93197" descr="zlfz_01"/>
          <p:cNvPicPr>
            <a:picLocks noChangeAspect="1"/>
          </p:cNvPicPr>
          <p:nvPr/>
        </p:nvPicPr>
        <p:blipFill>
          <a:blip r:embed="rId1"/>
          <a:stretch>
            <a:fillRect/>
          </a:stretch>
        </p:blipFill>
        <p:spPr>
          <a:xfrm>
            <a:off x="1473200" y="1435100"/>
            <a:ext cx="2003425" cy="3006725"/>
          </a:xfrm>
          <a:prstGeom prst="rect">
            <a:avLst/>
          </a:prstGeom>
          <a:noFill/>
          <a:ln w="9525">
            <a:noFill/>
          </a:ln>
        </p:spPr>
      </p:pic>
      <p:pic>
        <p:nvPicPr>
          <p:cNvPr id="14340" name="图片 93198" descr="zlfz_02"/>
          <p:cNvPicPr>
            <a:picLocks noChangeAspect="1"/>
          </p:cNvPicPr>
          <p:nvPr/>
        </p:nvPicPr>
        <p:blipFill>
          <a:blip r:embed="rId2"/>
          <a:stretch>
            <a:fillRect/>
          </a:stretch>
        </p:blipFill>
        <p:spPr>
          <a:xfrm>
            <a:off x="3836988" y="1450975"/>
            <a:ext cx="1989137" cy="2979738"/>
          </a:xfrm>
          <a:prstGeom prst="rect">
            <a:avLst/>
          </a:prstGeom>
          <a:noFill/>
          <a:ln w="9525">
            <a:noFill/>
          </a:ln>
        </p:spPr>
      </p:pic>
      <p:pic>
        <p:nvPicPr>
          <p:cNvPr id="14341" name="图片 93199" descr="zlfz_03"/>
          <p:cNvPicPr>
            <a:picLocks noChangeAspect="1"/>
          </p:cNvPicPr>
          <p:nvPr/>
        </p:nvPicPr>
        <p:blipFill>
          <a:blip r:embed="rId3"/>
          <a:stretch>
            <a:fillRect/>
          </a:stretch>
        </p:blipFill>
        <p:spPr>
          <a:xfrm>
            <a:off x="6230938" y="1465263"/>
            <a:ext cx="1968500" cy="2954337"/>
          </a:xfrm>
          <a:prstGeom prst="rect">
            <a:avLst/>
          </a:prstGeom>
          <a:noFill/>
          <a:ln w="9525">
            <a:noFill/>
          </a:ln>
        </p:spPr>
      </p:pic>
      <p:pic>
        <p:nvPicPr>
          <p:cNvPr id="14342" name="图片 93200" descr="zlfz_04"/>
          <p:cNvPicPr>
            <a:picLocks noChangeAspect="1"/>
          </p:cNvPicPr>
          <p:nvPr/>
        </p:nvPicPr>
        <p:blipFill>
          <a:blip r:embed="rId4"/>
          <a:stretch>
            <a:fillRect/>
          </a:stretch>
        </p:blipFill>
        <p:spPr>
          <a:xfrm>
            <a:off x="8575675" y="1460500"/>
            <a:ext cx="1973263" cy="2960688"/>
          </a:xfrm>
          <a:prstGeom prst="rect">
            <a:avLst/>
          </a:prstGeom>
          <a:noFill/>
          <a:ln w="9525">
            <a:noFill/>
          </a:ln>
        </p:spPr>
      </p:pic>
      <p:sp>
        <p:nvSpPr>
          <p:cNvPr id="14343" name="矩形 93201"/>
          <p:cNvSpPr/>
          <p:nvPr/>
        </p:nvSpPr>
        <p:spPr>
          <a:xfrm>
            <a:off x="1430338" y="5114925"/>
            <a:ext cx="2132012" cy="1200150"/>
          </a:xfrm>
          <a:prstGeom prst="rect">
            <a:avLst/>
          </a:prstGeom>
          <a:noFill/>
          <a:ln w="9525">
            <a:noFill/>
          </a:ln>
        </p:spPr>
        <p:txBody>
          <a:bodyPr>
            <a:spAutoFit/>
          </a:bodyPr>
          <a:lstStyle/>
          <a:p>
            <a:pPr>
              <a:lnSpc>
                <a:spcPct val="120000"/>
              </a:lnSpc>
            </a:pPr>
            <a:r>
              <a:rPr lang="en-US" altLang="en-US" sz="1500" b="1" dirty="0">
                <a:latin typeface="微软雅黑" panose="020B0503020204020204" pitchFamily="34" charset="-122"/>
                <a:ea typeface="微软雅黑" panose="020B0503020204020204" pitchFamily="34" charset="-122"/>
              </a:rPr>
              <a:t>从职业道德、中心职责的高度出发，不受任何干扰，维护检测工作的公正性</a:t>
            </a:r>
            <a:endParaRPr lang="en-US" altLang="en-US" sz="1500" b="1" dirty="0">
              <a:latin typeface="微软雅黑" panose="020B0503020204020204" pitchFamily="34" charset="-122"/>
            </a:endParaRPr>
          </a:p>
        </p:txBody>
      </p:sp>
      <p:sp>
        <p:nvSpPr>
          <p:cNvPr id="14344" name="矩形 93202"/>
          <p:cNvSpPr/>
          <p:nvPr/>
        </p:nvSpPr>
        <p:spPr>
          <a:xfrm>
            <a:off x="3800475" y="5113338"/>
            <a:ext cx="2200275" cy="1200150"/>
          </a:xfrm>
          <a:prstGeom prst="rect">
            <a:avLst/>
          </a:prstGeom>
          <a:noFill/>
          <a:ln w="9525">
            <a:noFill/>
          </a:ln>
        </p:spPr>
        <p:txBody>
          <a:bodyPr>
            <a:spAutoFit/>
          </a:bodyPr>
          <a:lstStyle/>
          <a:p>
            <a:pPr>
              <a:lnSpc>
                <a:spcPct val="120000"/>
              </a:lnSpc>
            </a:pPr>
            <a:r>
              <a:rPr lang="en-US" altLang="en-US" sz="1500" b="1" dirty="0">
                <a:latin typeface="微软雅黑" panose="020B0503020204020204" pitchFamily="34" charset="-122"/>
                <a:ea typeface="微软雅黑" panose="020B0503020204020204" pitchFamily="34" charset="-122"/>
              </a:rPr>
              <a:t>以技术标准为依据，以先进的手段和熟练的技能为基础，凭数据说话，确保检测工作的科学性</a:t>
            </a:r>
            <a:endParaRPr lang="en-US" altLang="en-US" sz="1500" b="1" dirty="0">
              <a:latin typeface="微软雅黑" panose="020B0503020204020204" pitchFamily="34" charset="-122"/>
              <a:ea typeface="微软雅黑" panose="020B0503020204020204" pitchFamily="34" charset="-122"/>
            </a:endParaRPr>
          </a:p>
        </p:txBody>
      </p:sp>
      <p:sp>
        <p:nvSpPr>
          <p:cNvPr id="14345" name="矩形 93203"/>
          <p:cNvSpPr/>
          <p:nvPr/>
        </p:nvSpPr>
        <p:spPr>
          <a:xfrm>
            <a:off x="6191250" y="5086350"/>
            <a:ext cx="2011363" cy="922338"/>
          </a:xfrm>
          <a:prstGeom prst="rect">
            <a:avLst/>
          </a:prstGeom>
          <a:noFill/>
          <a:ln w="9525">
            <a:noFill/>
          </a:ln>
        </p:spPr>
        <p:txBody>
          <a:bodyPr>
            <a:spAutoFit/>
          </a:bodyPr>
          <a:lstStyle/>
          <a:p>
            <a:pPr>
              <a:lnSpc>
                <a:spcPct val="120000"/>
              </a:lnSpc>
            </a:pPr>
            <a:r>
              <a:rPr lang="en-US" altLang="en-US" sz="1500" b="1" dirty="0">
                <a:latin typeface="微软雅黑" panose="020B0503020204020204" pitchFamily="34" charset="-122"/>
                <a:ea typeface="微软雅黑" panose="020B0503020204020204" pitchFamily="34" charset="-122"/>
              </a:rPr>
              <a:t>以适用的有效的管理体系确保检测结果的可靠性</a:t>
            </a:r>
            <a:endParaRPr lang="en-US" altLang="en-US" sz="1500" b="1" dirty="0">
              <a:latin typeface="微软雅黑" panose="020B0503020204020204" pitchFamily="34" charset="-122"/>
              <a:ea typeface="微软雅黑" panose="020B0503020204020204" pitchFamily="34" charset="-122"/>
            </a:endParaRPr>
          </a:p>
        </p:txBody>
      </p:sp>
      <p:sp>
        <p:nvSpPr>
          <p:cNvPr id="14346" name="矩形 93207"/>
          <p:cNvSpPr/>
          <p:nvPr/>
        </p:nvSpPr>
        <p:spPr>
          <a:xfrm>
            <a:off x="8572500" y="5072063"/>
            <a:ext cx="2028825" cy="922337"/>
          </a:xfrm>
          <a:prstGeom prst="rect">
            <a:avLst/>
          </a:prstGeom>
          <a:noFill/>
          <a:ln w="9525">
            <a:noFill/>
          </a:ln>
        </p:spPr>
        <p:txBody>
          <a:bodyPr>
            <a:spAutoFit/>
          </a:bodyPr>
          <a:lstStyle/>
          <a:p>
            <a:pPr>
              <a:lnSpc>
                <a:spcPct val="120000"/>
              </a:lnSpc>
            </a:pPr>
            <a:r>
              <a:rPr lang="en-US" altLang="en-US" sz="1500" b="1" dirty="0">
                <a:latin typeface="微软雅黑" panose="020B0503020204020204" pitchFamily="34" charset="-122"/>
                <a:ea typeface="微软雅黑" panose="020B0503020204020204" pitchFamily="34" charset="-122"/>
              </a:rPr>
              <a:t>为客户提供快捷优质服务，与客户共享高效率检测的社会成果</a:t>
            </a:r>
            <a:endParaRPr lang="en-US" altLang="en-US" sz="1500" b="1" dirty="0">
              <a:latin typeface="微软雅黑" panose="020B0503020204020204" pitchFamily="34" charset="-122"/>
              <a:ea typeface="微软雅黑" panose="020B0503020204020204" pitchFamily="34" charset="-122"/>
            </a:endParaRPr>
          </a:p>
        </p:txBody>
      </p:sp>
      <p:sp>
        <p:nvSpPr>
          <p:cNvPr id="22" name="矩形 21"/>
          <p:cNvSpPr/>
          <p:nvPr/>
        </p:nvSpPr>
        <p:spPr>
          <a:xfrm>
            <a:off x="1509713" y="4483100"/>
            <a:ext cx="1919288" cy="492125"/>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600" b="1" i="0" u="none" strike="noStrike" kern="1200" cap="none" spc="0" normalizeH="0" baseline="0" noProof="0" dirty="0">
                <a:ln>
                  <a:noFill/>
                </a:ln>
                <a:solidFill>
                  <a:schemeClr val="tx1">
                    <a:lumMod val="95000"/>
                    <a:lumOff val="5000"/>
                  </a:schemeClr>
                </a:solidFill>
                <a:effectLst/>
                <a:uLnTx/>
                <a:uFillTx/>
                <a:latin typeface="微软雅黑" panose="020B0503020204020204" pitchFamily="34" charset="-122"/>
                <a:ea typeface="宋体" pitchFamily="2" charset="-122"/>
                <a:cs typeface="+mn-cs"/>
              </a:rPr>
              <a:t>公  正 </a:t>
            </a:r>
            <a:endParaRPr kumimoji="0" lang="zh-CN" altLang="en-US" sz="2600" b="0" i="0" u="none" strike="noStrike" kern="1200" cap="none" spc="0" normalizeH="0" baseline="0" noProof="0" dirty="0">
              <a:ln>
                <a:noFill/>
              </a:ln>
              <a:solidFill>
                <a:schemeClr val="tx1">
                  <a:lumMod val="95000"/>
                  <a:lumOff val="5000"/>
                </a:schemeClr>
              </a:solidFill>
              <a:effectLst/>
              <a:uLnTx/>
              <a:uFillTx/>
              <a:latin typeface="Arial" panose="02080604020202020204" pitchFamily="34" charset="0"/>
              <a:ea typeface="宋体" pitchFamily="2" charset="-122"/>
              <a:cs typeface="+mn-cs"/>
            </a:endParaRPr>
          </a:p>
        </p:txBody>
      </p:sp>
      <p:sp>
        <p:nvSpPr>
          <p:cNvPr id="14348" name="文本框 5"/>
          <p:cNvSpPr txBox="1"/>
          <p:nvPr/>
        </p:nvSpPr>
        <p:spPr>
          <a:xfrm>
            <a:off x="819150" y="638175"/>
            <a:ext cx="3114675" cy="584200"/>
          </a:xfrm>
          <a:prstGeom prst="rect">
            <a:avLst/>
          </a:prstGeom>
        </p:spPr>
        <p:txBody>
          <a:bodyPr>
            <a:spAutoFit/>
          </a:bodyPr>
          <a:lstStyle/>
          <a:p>
            <a:pPr eaLnBrk="0" hangingPunct="0"/>
            <a:r>
              <a:rPr lang="zh-CN" altLang="en-US" sz="3200" b="1" dirty="0">
                <a:solidFill>
                  <a:schemeClr val="accent1"/>
                </a:solidFill>
                <a:latin typeface="微软雅黑" panose="020B0503020204020204" pitchFamily="34" charset="-122"/>
                <a:ea typeface="微软雅黑" panose="020B0503020204020204" pitchFamily="34" charset="-122"/>
              </a:rPr>
              <a:t>质量方针</a:t>
            </a:r>
            <a:endParaRPr lang="zh-CN" altLang="en-US" sz="3200" b="1" dirty="0">
              <a:solidFill>
                <a:schemeClr val="accent1"/>
              </a:solidFill>
              <a:latin typeface="微软雅黑" panose="020B0503020204020204" pitchFamily="34" charset="-122"/>
              <a:ea typeface="微软雅黑" panose="020B0503020204020204" pitchFamily="34" charset="-122"/>
            </a:endParaRPr>
          </a:p>
        </p:txBody>
      </p:sp>
      <p:sp>
        <p:nvSpPr>
          <p:cNvPr id="38" name="矩形 5"/>
          <p:cNvSpPr>
            <a:spLocks noChangeArrowheads="1"/>
          </p:cNvSpPr>
          <p:nvPr/>
        </p:nvSpPr>
        <p:spPr bwMode="auto">
          <a:xfrm>
            <a:off x="3890963" y="4492625"/>
            <a:ext cx="1919288" cy="495300"/>
          </a:xfrm>
          <a:prstGeom prst="rect">
            <a:avLst/>
          </a:prstGeom>
          <a:solidFill>
            <a:schemeClr val="tx2">
              <a:lumMod val="40000"/>
              <a:lumOff val="60000"/>
            </a:schemeClr>
          </a:solidFill>
          <a:ln w="9525">
            <a:noFill/>
            <a:miter lim="800000"/>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80604020202020204" pitchFamily="34" charset="0"/>
              <a:ea typeface="宋体" pitchFamily="2" charset="-122"/>
              <a:cs typeface="+mn-cs"/>
            </a:endParaRPr>
          </a:p>
        </p:txBody>
      </p:sp>
      <p:sp>
        <p:nvSpPr>
          <p:cNvPr id="39" name="矩形 38"/>
          <p:cNvSpPr/>
          <p:nvPr/>
        </p:nvSpPr>
        <p:spPr>
          <a:xfrm>
            <a:off x="3890963" y="4483100"/>
            <a:ext cx="1919288" cy="492125"/>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600" b="1" i="0" u="none" strike="noStrike" kern="1200" cap="none" spc="0" normalizeH="0" baseline="0" noProof="0" dirty="0">
                <a:ln>
                  <a:noFill/>
                </a:ln>
                <a:solidFill>
                  <a:schemeClr val="tx1">
                    <a:lumMod val="95000"/>
                    <a:lumOff val="5000"/>
                  </a:schemeClr>
                </a:solidFill>
                <a:effectLst/>
                <a:uLnTx/>
                <a:uFillTx/>
                <a:latin typeface="微软雅黑" panose="020B0503020204020204" pitchFamily="34" charset="-122"/>
                <a:ea typeface="宋体" pitchFamily="2" charset="-122"/>
                <a:cs typeface="+mn-cs"/>
              </a:rPr>
              <a:t>科  学</a:t>
            </a:r>
            <a:endParaRPr kumimoji="0" lang="zh-CN" altLang="en-US" sz="2600" b="1" i="0" u="none" strike="noStrike" kern="1200" cap="none" spc="0" normalizeH="0" baseline="0" noProof="0" dirty="0">
              <a:ln>
                <a:noFill/>
              </a:ln>
              <a:solidFill>
                <a:schemeClr val="tx1">
                  <a:lumMod val="95000"/>
                  <a:lumOff val="5000"/>
                </a:schemeClr>
              </a:solidFill>
              <a:effectLst/>
              <a:uLnTx/>
              <a:uFillTx/>
              <a:latin typeface="微软雅黑" panose="020B0503020204020204" pitchFamily="34" charset="-122"/>
              <a:ea typeface="宋体" pitchFamily="2" charset="-122"/>
              <a:cs typeface="+mn-cs"/>
            </a:endParaRPr>
          </a:p>
        </p:txBody>
      </p:sp>
      <p:sp>
        <p:nvSpPr>
          <p:cNvPr id="40" name="矩形 5"/>
          <p:cNvSpPr>
            <a:spLocks noChangeArrowheads="1"/>
          </p:cNvSpPr>
          <p:nvPr/>
        </p:nvSpPr>
        <p:spPr bwMode="auto">
          <a:xfrm>
            <a:off x="6272213" y="4483100"/>
            <a:ext cx="1919288" cy="495300"/>
          </a:xfrm>
          <a:prstGeom prst="rect">
            <a:avLst/>
          </a:prstGeom>
          <a:solidFill>
            <a:schemeClr val="tx2">
              <a:lumMod val="40000"/>
              <a:lumOff val="60000"/>
            </a:schemeClr>
          </a:solidFill>
          <a:ln w="9525">
            <a:noFill/>
            <a:miter lim="800000"/>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80604020202020204" pitchFamily="34" charset="0"/>
              <a:ea typeface="宋体" pitchFamily="2" charset="-122"/>
              <a:cs typeface="+mn-cs"/>
            </a:endParaRPr>
          </a:p>
        </p:txBody>
      </p:sp>
      <p:sp>
        <p:nvSpPr>
          <p:cNvPr id="41" name="矩形 40"/>
          <p:cNvSpPr/>
          <p:nvPr/>
        </p:nvSpPr>
        <p:spPr>
          <a:xfrm>
            <a:off x="6272213" y="4473575"/>
            <a:ext cx="1919288" cy="492125"/>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600" b="1" i="0" u="none" strike="noStrike" kern="1200" cap="none" spc="0" normalizeH="0" baseline="0" noProof="0" dirty="0">
                <a:ln>
                  <a:noFill/>
                </a:ln>
                <a:solidFill>
                  <a:schemeClr val="tx1">
                    <a:lumMod val="95000"/>
                    <a:lumOff val="5000"/>
                  </a:schemeClr>
                </a:solidFill>
                <a:effectLst/>
                <a:uLnTx/>
                <a:uFillTx/>
                <a:latin typeface="微软雅黑" panose="020B0503020204020204" pitchFamily="34" charset="-122"/>
                <a:ea typeface="宋体" pitchFamily="2" charset="-122"/>
                <a:cs typeface="+mn-cs"/>
              </a:rPr>
              <a:t>可  靠 </a:t>
            </a:r>
            <a:endParaRPr kumimoji="0" lang="zh-CN" altLang="en-US" sz="2600" b="0" i="0" u="none" strike="noStrike" kern="1200" cap="none" spc="0" normalizeH="0" baseline="0" noProof="0" dirty="0">
              <a:ln>
                <a:noFill/>
              </a:ln>
              <a:solidFill>
                <a:schemeClr val="tx1">
                  <a:lumMod val="95000"/>
                  <a:lumOff val="5000"/>
                </a:schemeClr>
              </a:solidFill>
              <a:effectLst/>
              <a:uLnTx/>
              <a:uFillTx/>
              <a:latin typeface="Arial" panose="02080604020202020204" pitchFamily="34" charset="0"/>
              <a:ea typeface="宋体" pitchFamily="2" charset="-122"/>
              <a:cs typeface="+mn-cs"/>
            </a:endParaRPr>
          </a:p>
        </p:txBody>
      </p:sp>
      <p:sp>
        <p:nvSpPr>
          <p:cNvPr id="42" name="矩形 5"/>
          <p:cNvSpPr>
            <a:spLocks noChangeArrowheads="1"/>
          </p:cNvSpPr>
          <p:nvPr/>
        </p:nvSpPr>
        <p:spPr bwMode="auto">
          <a:xfrm>
            <a:off x="8624888" y="4483100"/>
            <a:ext cx="1919288" cy="495300"/>
          </a:xfrm>
          <a:prstGeom prst="rect">
            <a:avLst/>
          </a:prstGeom>
          <a:solidFill>
            <a:schemeClr val="tx2">
              <a:lumMod val="40000"/>
              <a:lumOff val="60000"/>
            </a:schemeClr>
          </a:solidFill>
          <a:ln w="9525">
            <a:noFill/>
            <a:miter lim="800000"/>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80604020202020204" pitchFamily="34" charset="0"/>
              <a:ea typeface="宋体" pitchFamily="2" charset="-122"/>
              <a:cs typeface="+mn-cs"/>
            </a:endParaRPr>
          </a:p>
        </p:txBody>
      </p:sp>
      <p:sp>
        <p:nvSpPr>
          <p:cNvPr id="43" name="矩形 42"/>
          <p:cNvSpPr/>
          <p:nvPr/>
        </p:nvSpPr>
        <p:spPr>
          <a:xfrm>
            <a:off x="8624888" y="4473575"/>
            <a:ext cx="1919288" cy="492125"/>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600" b="1" i="0" u="none" strike="noStrike" kern="1200" cap="none" spc="0" normalizeH="0" baseline="0" noProof="0" dirty="0">
                <a:ln>
                  <a:noFill/>
                </a:ln>
                <a:solidFill>
                  <a:schemeClr val="tx1">
                    <a:lumMod val="95000"/>
                    <a:lumOff val="5000"/>
                  </a:schemeClr>
                </a:solidFill>
                <a:effectLst/>
                <a:uLnTx/>
                <a:uFillTx/>
                <a:latin typeface="微软雅黑" panose="020B0503020204020204" pitchFamily="34" charset="-122"/>
                <a:ea typeface="宋体" pitchFamily="2" charset="-122"/>
                <a:cs typeface="+mn-cs"/>
              </a:rPr>
              <a:t>高  效</a:t>
            </a:r>
            <a:endParaRPr kumimoji="0" lang="zh-CN" altLang="en-US" sz="2600" b="1" i="0" u="none" strike="noStrike" kern="1200" cap="none" spc="0" normalizeH="0" baseline="0" noProof="0" dirty="0">
              <a:ln>
                <a:noFill/>
              </a:ln>
              <a:solidFill>
                <a:schemeClr val="tx1">
                  <a:lumMod val="95000"/>
                  <a:lumOff val="5000"/>
                </a:schemeClr>
              </a:solidFill>
              <a:effectLst/>
              <a:uLnTx/>
              <a:uFillTx/>
              <a:latin typeface="微软雅黑" panose="020B0503020204020204" pitchFamily="34" charset="-122"/>
              <a:ea typeface="宋体" pitchFamily="2" charset="-122"/>
              <a:cs typeface="+mn-cs"/>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直接连接符 62"/>
          <p:cNvCxnSpPr/>
          <p:nvPr/>
        </p:nvCxnSpPr>
        <p:spPr>
          <a:xfrm rot="16200000" flipH="1">
            <a:off x="9352756" y="4212431"/>
            <a:ext cx="1676400" cy="14288"/>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rot="16200000" flipH="1">
            <a:off x="7266781" y="4212431"/>
            <a:ext cx="1676400" cy="14288"/>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rot="16200000" flipH="1">
            <a:off x="5076031" y="4212431"/>
            <a:ext cx="1676400" cy="14288"/>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rot="16200000" flipH="1">
            <a:off x="2866231" y="4212431"/>
            <a:ext cx="1676400" cy="14288"/>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rot="16200000" flipH="1">
            <a:off x="865981" y="4212431"/>
            <a:ext cx="1676400" cy="14288"/>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15367" name="文本框 23"/>
          <p:cNvSpPr txBox="1"/>
          <p:nvPr/>
        </p:nvSpPr>
        <p:spPr>
          <a:xfrm>
            <a:off x="801688" y="1503363"/>
            <a:ext cx="10447337" cy="647700"/>
          </a:xfrm>
          <a:prstGeom prst="rect">
            <a:avLst/>
          </a:prstGeom>
          <a:noFill/>
          <a:ln w="9525">
            <a:noFill/>
          </a:ln>
        </p:spPr>
        <p:txBody>
          <a:bodyPr>
            <a:spAutoFit/>
          </a:bodyPr>
          <a:lstStyle/>
          <a:p>
            <a:pPr eaLnBrk="0" hangingPunct="0"/>
            <a:r>
              <a:rPr lang="zh-CN" altLang="en-US" dirty="0">
                <a:latin typeface="微软雅黑" panose="020B0503020204020204" pitchFamily="34" charset="-122"/>
                <a:ea typeface="微软雅黑" panose="020B0503020204020204" pitchFamily="34" charset="-122"/>
              </a:rPr>
              <a:t>面向政府及社会各界，提供的</a:t>
            </a:r>
            <a:r>
              <a:rPr lang="zh-CN" altLang="en-US" dirty="0" smtClean="0">
                <a:latin typeface="微软雅黑" panose="020B0503020204020204" pitchFamily="34" charset="-122"/>
                <a:ea typeface="微软雅黑" panose="020B0503020204020204" pitchFamily="34" charset="-122"/>
              </a:rPr>
              <a:t>服务。按</a:t>
            </a:r>
            <a:r>
              <a:rPr lang="zh-CN" altLang="en-US" dirty="0">
                <a:latin typeface="微软雅黑" panose="020B0503020204020204" pitchFamily="34" charset="-122"/>
                <a:ea typeface="微软雅黑" panose="020B0503020204020204" pitchFamily="34" charset="-122"/>
              </a:rPr>
              <a:t>业务划分，主要分为</a:t>
            </a:r>
            <a:r>
              <a:rPr lang="zh-CN" altLang="zh-CN" b="1" dirty="0">
                <a:latin typeface="微软雅黑" panose="020B0503020204020204" pitchFamily="34" charset="-122"/>
                <a:ea typeface="微软雅黑" panose="020B0503020204020204" pitchFamily="34" charset="-122"/>
              </a:rPr>
              <a:t>地基检测、岩土检测、建材检测、房屋安全检测鉴定</a:t>
            </a:r>
            <a:r>
              <a:rPr lang="zh-CN" altLang="en-US" b="1" dirty="0">
                <a:latin typeface="微软雅黑" panose="020B0503020204020204" pitchFamily="34" charset="-122"/>
                <a:ea typeface="微软雅黑" panose="020B0503020204020204" pitchFamily="34" charset="-122"/>
              </a:rPr>
              <a:t>、</a:t>
            </a:r>
            <a:r>
              <a:rPr lang="zh-CN" altLang="zh-CN" b="1" dirty="0">
                <a:latin typeface="微软雅黑" panose="020B0503020204020204" pitchFamily="34" charset="-122"/>
                <a:ea typeface="微软雅黑" panose="020B0503020204020204" pitchFamily="34" charset="-122"/>
              </a:rPr>
              <a:t>监督抽检</a:t>
            </a:r>
            <a:r>
              <a:rPr lang="zh-CN" altLang="zh-CN" dirty="0">
                <a:latin typeface="微软雅黑" panose="020B0503020204020204" pitchFamily="34" charset="-122"/>
                <a:ea typeface="微软雅黑" panose="020B0503020204020204" pitchFamily="34" charset="-122"/>
              </a:rPr>
              <a:t>等五大检测业务</a:t>
            </a:r>
            <a:r>
              <a:rPr lang="zh-CN" altLang="en-US" dirty="0">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p:txBody>
      </p:sp>
      <p:pic>
        <p:nvPicPr>
          <p:cNvPr id="15368" name="图片 2"/>
          <p:cNvPicPr>
            <a:picLocks noChangeAspect="1"/>
          </p:cNvPicPr>
          <p:nvPr/>
        </p:nvPicPr>
        <p:blipFill>
          <a:blip r:embed="rId1"/>
          <a:srcRect l="19353" r="51797" b="22021"/>
          <a:stretch>
            <a:fillRect/>
          </a:stretch>
        </p:blipFill>
        <p:spPr>
          <a:xfrm>
            <a:off x="2843213" y="3724275"/>
            <a:ext cx="1770062" cy="1360488"/>
          </a:xfrm>
          <a:prstGeom prst="rect">
            <a:avLst/>
          </a:prstGeom>
          <a:noFill/>
          <a:ln w="9525">
            <a:noFill/>
          </a:ln>
        </p:spPr>
      </p:pic>
      <p:grpSp>
        <p:nvGrpSpPr>
          <p:cNvPr id="15369" name="组合 50"/>
          <p:cNvGrpSpPr/>
          <p:nvPr/>
        </p:nvGrpSpPr>
        <p:grpSpPr>
          <a:xfrm>
            <a:off x="3173413" y="2508250"/>
            <a:ext cx="1016000" cy="901700"/>
            <a:chOff x="7354888" y="2298700"/>
            <a:chExt cx="1016000" cy="901700"/>
          </a:xfrm>
        </p:grpSpPr>
        <p:grpSp>
          <p:nvGrpSpPr>
            <p:cNvPr id="15421" name="组合 33"/>
            <p:cNvGrpSpPr/>
            <p:nvPr/>
          </p:nvGrpSpPr>
          <p:grpSpPr>
            <a:xfrm>
              <a:off x="7354888" y="2298700"/>
              <a:ext cx="1016000" cy="901700"/>
              <a:chOff x="1805940" y="1198245"/>
              <a:chExt cx="2011680" cy="2011680"/>
            </a:xfrm>
          </p:grpSpPr>
          <p:sp>
            <p:nvSpPr>
              <p:cNvPr id="35" name="圆角矩形 8"/>
              <p:cNvSpPr/>
              <p:nvPr/>
            </p:nvSpPr>
            <p:spPr>
              <a:xfrm>
                <a:off x="1805940" y="1198245"/>
                <a:ext cx="2011680" cy="2011680"/>
              </a:xfrm>
              <a:prstGeom prst="roundRect">
                <a:avLst>
                  <a:gd name="adj" fmla="val 19981"/>
                </a:avLst>
              </a:prstGeom>
              <a:solidFill>
                <a:schemeClr val="accent3"/>
              </a:solidFill>
              <a:ln w="22225">
                <a:gradFill flip="none" rotWithShape="1">
                  <a:gsLst>
                    <a:gs pos="0">
                      <a:schemeClr val="bg1">
                        <a:lumMod val="85000"/>
                      </a:schemeClr>
                    </a:gs>
                    <a:gs pos="100000">
                      <a:schemeClr val="bg1"/>
                    </a:gs>
                  </a:gsLst>
                  <a:lin ang="2700000" scaled="1"/>
                  <a:tileRect/>
                </a:gradFill>
              </a:ln>
              <a:effectLst>
                <a:innerShdw blurRad="254000" dist="127000" dir="13500000">
                  <a:schemeClr val="accent3">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itchFamily="2" charset="-122"/>
                  <a:cs typeface="+mn-cs"/>
                </a:endParaRPr>
              </a:p>
            </p:txBody>
          </p:sp>
          <p:sp>
            <p:nvSpPr>
              <p:cNvPr id="36" name="圆角矩形 11"/>
              <p:cNvSpPr/>
              <p:nvPr/>
            </p:nvSpPr>
            <p:spPr>
              <a:xfrm>
                <a:off x="1972531" y="1364706"/>
                <a:ext cx="1678496" cy="1678761"/>
              </a:xfrm>
              <a:prstGeom prst="roundRect">
                <a:avLst>
                  <a:gd name="adj" fmla="val 19112"/>
                </a:avLst>
              </a:prstGeom>
              <a:gradFill>
                <a:gsLst>
                  <a:gs pos="100000">
                    <a:srgbClr val="E0E0E0"/>
                  </a:gs>
                  <a:gs pos="0">
                    <a:schemeClr val="bg1"/>
                  </a:gs>
                </a:gsLst>
                <a:lin ang="2700000" scaled="1"/>
              </a:gradFill>
              <a:ln w="101600">
                <a:noFill/>
              </a:ln>
              <a:effectLst>
                <a:outerShdw blurRad="177800" dist="88900" dir="2700000" algn="tl" rotWithShape="0">
                  <a:schemeClr val="accent3">
                    <a:lumMod val="50000"/>
                    <a:alpha val="6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itchFamily="2" charset="-122"/>
                  <a:cs typeface="+mn-cs"/>
                </a:endParaRPr>
              </a:p>
            </p:txBody>
          </p:sp>
          <p:sp>
            <p:nvSpPr>
              <p:cNvPr id="37" name="圆角矩形 12"/>
              <p:cNvSpPr/>
              <p:nvPr/>
            </p:nvSpPr>
            <p:spPr>
              <a:xfrm>
                <a:off x="2077721" y="1470026"/>
                <a:ext cx="1468114" cy="1468114"/>
              </a:xfrm>
              <a:prstGeom prst="roundRect">
                <a:avLst>
                  <a:gd name="adj" fmla="val 19981"/>
                </a:avLst>
              </a:prstGeom>
              <a:gradFill>
                <a:gsLst>
                  <a:gs pos="0">
                    <a:srgbClr val="D7D7D7"/>
                  </a:gs>
                  <a:gs pos="100000">
                    <a:schemeClr val="bg1"/>
                  </a:gs>
                </a:gsLst>
                <a:lin ang="2700000" scaled="1"/>
              </a:gradFill>
              <a:ln w="19050">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itchFamily="2" charset="-122"/>
                  <a:cs typeface="+mn-cs"/>
                </a:endParaRPr>
              </a:p>
            </p:txBody>
          </p:sp>
        </p:grpSp>
        <p:sp>
          <p:nvSpPr>
            <p:cNvPr id="15422" name="文本框 37"/>
            <p:cNvSpPr txBox="1"/>
            <p:nvPr/>
          </p:nvSpPr>
          <p:spPr>
            <a:xfrm>
              <a:off x="7534275" y="2438400"/>
              <a:ext cx="741363" cy="646113"/>
            </a:xfrm>
            <a:prstGeom prst="rect">
              <a:avLst/>
            </a:prstGeom>
            <a:noFill/>
            <a:ln w="9525">
              <a:noFill/>
            </a:ln>
          </p:spPr>
          <p:txBody>
            <a:bodyPr>
              <a:spAutoFit/>
            </a:bodyPr>
            <a:lstStyle/>
            <a:p>
              <a:pPr eaLnBrk="0" hangingPunct="0"/>
              <a:r>
                <a:rPr lang="zh-CN" altLang="zh-CN" dirty="0">
                  <a:latin typeface="微软雅黑" panose="020B0503020204020204" pitchFamily="34" charset="-122"/>
                  <a:ea typeface="微软雅黑" panose="020B0503020204020204" pitchFamily="34" charset="-122"/>
                </a:rPr>
                <a:t>岩土检测</a:t>
              </a:r>
              <a:endParaRPr lang="zh-CN" altLang="en-US" dirty="0">
                <a:latin typeface="Arial" panose="02080604020202020204" pitchFamily="34" charset="0"/>
              </a:endParaRPr>
            </a:p>
          </p:txBody>
        </p:sp>
      </p:grpSp>
      <p:grpSp>
        <p:nvGrpSpPr>
          <p:cNvPr id="15370" name="组合 45"/>
          <p:cNvGrpSpPr/>
          <p:nvPr/>
        </p:nvGrpSpPr>
        <p:grpSpPr>
          <a:xfrm>
            <a:off x="1158875" y="2524125"/>
            <a:ext cx="1028700" cy="852488"/>
            <a:chOff x="4225925" y="2324100"/>
            <a:chExt cx="1028700" cy="852488"/>
          </a:xfrm>
        </p:grpSpPr>
        <p:grpSp>
          <p:nvGrpSpPr>
            <p:cNvPr id="15412" name="组合 7"/>
            <p:cNvGrpSpPr/>
            <p:nvPr/>
          </p:nvGrpSpPr>
          <p:grpSpPr>
            <a:xfrm>
              <a:off x="4225925" y="2324100"/>
              <a:ext cx="1028700" cy="852488"/>
              <a:chOff x="1805940" y="1198245"/>
              <a:chExt cx="2011680" cy="2011680"/>
            </a:xfrm>
          </p:grpSpPr>
          <p:sp>
            <p:nvSpPr>
              <p:cNvPr id="9" name="圆角矩形 1"/>
              <p:cNvSpPr/>
              <p:nvPr/>
            </p:nvSpPr>
            <p:spPr>
              <a:xfrm>
                <a:off x="1805940" y="1198245"/>
                <a:ext cx="2011680" cy="2011680"/>
              </a:xfrm>
              <a:prstGeom prst="roundRect">
                <a:avLst>
                  <a:gd name="adj" fmla="val 19981"/>
                </a:avLst>
              </a:prstGeom>
              <a:ln w="22225">
                <a:gradFill flip="none" rotWithShape="1">
                  <a:gsLst>
                    <a:gs pos="0">
                      <a:schemeClr val="bg1">
                        <a:lumMod val="85000"/>
                      </a:schemeClr>
                    </a:gs>
                    <a:gs pos="100000">
                      <a:schemeClr val="bg1"/>
                    </a:gs>
                  </a:gsLst>
                  <a:lin ang="2700000" scaled="1"/>
                  <a:tileRect/>
                </a:gradFill>
              </a:ln>
              <a:effectLst>
                <a:innerShdw blurRad="254000" dist="127000" dir="13500000">
                  <a:schemeClr val="accent1">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itchFamily="2" charset="-122"/>
                  <a:cs typeface="+mn-cs"/>
                </a:endParaRPr>
              </a:p>
            </p:txBody>
          </p:sp>
          <p:sp>
            <p:nvSpPr>
              <p:cNvPr id="10" name="圆角矩形 4"/>
              <p:cNvSpPr/>
              <p:nvPr/>
            </p:nvSpPr>
            <p:spPr>
              <a:xfrm>
                <a:off x="1970477" y="1363075"/>
                <a:ext cx="1682609" cy="1682019"/>
              </a:xfrm>
              <a:prstGeom prst="roundRect">
                <a:avLst>
                  <a:gd name="adj" fmla="val 19112"/>
                </a:avLst>
              </a:prstGeom>
              <a:gradFill>
                <a:gsLst>
                  <a:gs pos="100000">
                    <a:srgbClr val="E0E0E0"/>
                  </a:gs>
                  <a:gs pos="0">
                    <a:schemeClr val="bg1"/>
                  </a:gs>
                </a:gsLst>
                <a:lin ang="2700000" scaled="1"/>
              </a:gradFill>
              <a:ln w="101600">
                <a:noFill/>
              </a:ln>
              <a:effectLst>
                <a:outerShdw blurRad="177800" dist="88900" dir="2700000" algn="tl" rotWithShape="0">
                  <a:schemeClr val="accent1">
                    <a:lumMod val="50000"/>
                    <a:alpha val="6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itchFamily="2" charset="-122"/>
                  <a:cs typeface="+mn-cs"/>
                </a:endParaRPr>
              </a:p>
            </p:txBody>
          </p:sp>
          <p:sp>
            <p:nvSpPr>
              <p:cNvPr id="11" name="圆角矩形 5"/>
              <p:cNvSpPr/>
              <p:nvPr/>
            </p:nvSpPr>
            <p:spPr>
              <a:xfrm>
                <a:off x="2077721" y="1470026"/>
                <a:ext cx="1468114" cy="1468114"/>
              </a:xfrm>
              <a:prstGeom prst="roundRect">
                <a:avLst>
                  <a:gd name="adj" fmla="val 19981"/>
                </a:avLst>
              </a:prstGeom>
              <a:gradFill>
                <a:gsLst>
                  <a:gs pos="0">
                    <a:srgbClr val="D7D7D7"/>
                  </a:gs>
                  <a:gs pos="100000">
                    <a:schemeClr val="bg1"/>
                  </a:gs>
                </a:gsLst>
                <a:lin ang="2700000" scaled="1"/>
              </a:gradFill>
              <a:ln w="19050">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itchFamily="2" charset="-122"/>
                  <a:cs typeface="+mn-cs"/>
                </a:endParaRPr>
              </a:p>
            </p:txBody>
          </p:sp>
        </p:grpSp>
        <p:sp>
          <p:nvSpPr>
            <p:cNvPr id="15413" name="文本框 39"/>
            <p:cNvSpPr txBox="1"/>
            <p:nvPr/>
          </p:nvSpPr>
          <p:spPr>
            <a:xfrm>
              <a:off x="4411663" y="2451100"/>
              <a:ext cx="692150" cy="646113"/>
            </a:xfrm>
            <a:prstGeom prst="rect">
              <a:avLst/>
            </a:prstGeom>
            <a:noFill/>
            <a:ln w="9525">
              <a:noFill/>
            </a:ln>
          </p:spPr>
          <p:txBody>
            <a:bodyPr>
              <a:spAutoFit/>
            </a:bodyPr>
            <a:lstStyle/>
            <a:p>
              <a:pPr eaLnBrk="0" hangingPunct="0"/>
              <a:r>
                <a:rPr lang="zh-CN" altLang="zh-CN" dirty="0">
                  <a:latin typeface="微软雅黑" panose="020B0503020204020204" pitchFamily="34" charset="-122"/>
                  <a:ea typeface="微软雅黑" panose="020B0503020204020204" pitchFamily="34" charset="-122"/>
                </a:rPr>
                <a:t>地基检测</a:t>
              </a:r>
              <a:endParaRPr lang="zh-CN" altLang="en-US" dirty="0">
                <a:latin typeface="Arial" panose="02080604020202020204" pitchFamily="34" charset="0"/>
              </a:endParaRPr>
            </a:p>
          </p:txBody>
        </p:sp>
      </p:grpSp>
      <p:grpSp>
        <p:nvGrpSpPr>
          <p:cNvPr id="15371" name="组合 49"/>
          <p:cNvGrpSpPr/>
          <p:nvPr/>
        </p:nvGrpSpPr>
        <p:grpSpPr>
          <a:xfrm>
            <a:off x="5386388" y="2493963"/>
            <a:ext cx="1016000" cy="900112"/>
            <a:chOff x="4205288" y="3941763"/>
            <a:chExt cx="1016000" cy="900112"/>
          </a:xfrm>
        </p:grpSpPr>
        <p:grpSp>
          <p:nvGrpSpPr>
            <p:cNvPr id="15403" name="组合 11"/>
            <p:cNvGrpSpPr/>
            <p:nvPr/>
          </p:nvGrpSpPr>
          <p:grpSpPr>
            <a:xfrm>
              <a:off x="4205288" y="3941763"/>
              <a:ext cx="1016000" cy="900112"/>
              <a:chOff x="1805940" y="1198245"/>
              <a:chExt cx="2011680" cy="2011680"/>
            </a:xfrm>
          </p:grpSpPr>
          <p:sp>
            <p:nvSpPr>
              <p:cNvPr id="13" name="圆角矩形 8"/>
              <p:cNvSpPr/>
              <p:nvPr/>
            </p:nvSpPr>
            <p:spPr>
              <a:xfrm>
                <a:off x="1805940" y="1198245"/>
                <a:ext cx="2011680" cy="2011680"/>
              </a:xfrm>
              <a:prstGeom prst="roundRect">
                <a:avLst>
                  <a:gd name="adj" fmla="val 19981"/>
                </a:avLst>
              </a:prstGeom>
              <a:solidFill>
                <a:schemeClr val="accent3"/>
              </a:solidFill>
              <a:ln w="22225">
                <a:gradFill flip="none" rotWithShape="1">
                  <a:gsLst>
                    <a:gs pos="0">
                      <a:schemeClr val="bg1">
                        <a:lumMod val="85000"/>
                      </a:schemeClr>
                    </a:gs>
                    <a:gs pos="100000">
                      <a:schemeClr val="bg1"/>
                    </a:gs>
                  </a:gsLst>
                  <a:lin ang="2700000" scaled="1"/>
                  <a:tileRect/>
                </a:gradFill>
              </a:ln>
              <a:effectLst>
                <a:innerShdw blurRad="254000" dist="127000" dir="13500000">
                  <a:schemeClr val="accent3">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itchFamily="2" charset="-122"/>
                  <a:cs typeface="+mn-cs"/>
                </a:endParaRPr>
              </a:p>
            </p:txBody>
          </p:sp>
          <p:sp>
            <p:nvSpPr>
              <p:cNvPr id="14" name="圆角矩形 11"/>
              <p:cNvSpPr/>
              <p:nvPr/>
            </p:nvSpPr>
            <p:spPr>
              <a:xfrm>
                <a:off x="1972531" y="1364997"/>
                <a:ext cx="1678496" cy="1678176"/>
              </a:xfrm>
              <a:prstGeom prst="roundRect">
                <a:avLst>
                  <a:gd name="adj" fmla="val 19112"/>
                </a:avLst>
              </a:prstGeom>
              <a:gradFill>
                <a:gsLst>
                  <a:gs pos="100000">
                    <a:srgbClr val="E0E0E0"/>
                  </a:gs>
                  <a:gs pos="0">
                    <a:schemeClr val="bg1"/>
                  </a:gs>
                </a:gsLst>
                <a:lin ang="2700000" scaled="1"/>
              </a:gradFill>
              <a:ln w="101600">
                <a:noFill/>
              </a:ln>
              <a:effectLst>
                <a:outerShdw blurRad="177800" dist="88900" dir="2700000" algn="tl" rotWithShape="0">
                  <a:schemeClr val="accent3">
                    <a:lumMod val="50000"/>
                    <a:alpha val="6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itchFamily="2" charset="-122"/>
                  <a:cs typeface="+mn-cs"/>
                </a:endParaRPr>
              </a:p>
            </p:txBody>
          </p:sp>
          <p:sp>
            <p:nvSpPr>
              <p:cNvPr id="15" name="圆角矩形 12"/>
              <p:cNvSpPr/>
              <p:nvPr/>
            </p:nvSpPr>
            <p:spPr>
              <a:xfrm>
                <a:off x="2077721" y="1470026"/>
                <a:ext cx="1468114" cy="1468114"/>
              </a:xfrm>
              <a:prstGeom prst="roundRect">
                <a:avLst>
                  <a:gd name="adj" fmla="val 19981"/>
                </a:avLst>
              </a:prstGeom>
              <a:gradFill>
                <a:gsLst>
                  <a:gs pos="0">
                    <a:srgbClr val="D7D7D7"/>
                  </a:gs>
                  <a:gs pos="100000">
                    <a:schemeClr val="bg1"/>
                  </a:gs>
                </a:gsLst>
                <a:lin ang="2700000" scaled="1"/>
              </a:gradFill>
              <a:ln w="19050">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itchFamily="2" charset="-122"/>
                  <a:cs typeface="+mn-cs"/>
                </a:endParaRPr>
              </a:p>
            </p:txBody>
          </p:sp>
        </p:grpSp>
        <p:sp>
          <p:nvSpPr>
            <p:cNvPr id="15404" name="文本框 41"/>
            <p:cNvSpPr txBox="1"/>
            <p:nvPr/>
          </p:nvSpPr>
          <p:spPr>
            <a:xfrm>
              <a:off x="4394200" y="4073525"/>
              <a:ext cx="711200" cy="646113"/>
            </a:xfrm>
            <a:prstGeom prst="rect">
              <a:avLst/>
            </a:prstGeom>
            <a:noFill/>
            <a:ln w="9525">
              <a:noFill/>
            </a:ln>
          </p:spPr>
          <p:txBody>
            <a:bodyPr>
              <a:spAutoFit/>
            </a:bodyPr>
            <a:lstStyle/>
            <a:p>
              <a:pPr eaLnBrk="0" hangingPunct="0"/>
              <a:r>
                <a:rPr lang="zh-CN" altLang="zh-CN" dirty="0">
                  <a:latin typeface="微软雅黑" panose="020B0503020204020204" pitchFamily="34" charset="-122"/>
                  <a:ea typeface="微软雅黑" panose="020B0503020204020204" pitchFamily="34" charset="-122"/>
                </a:rPr>
                <a:t>建材检测</a:t>
              </a:r>
              <a:endParaRPr lang="zh-CN" altLang="en-US" dirty="0">
                <a:latin typeface="Arial" panose="02080604020202020204" pitchFamily="34" charset="0"/>
              </a:endParaRPr>
            </a:p>
          </p:txBody>
        </p:sp>
      </p:grpSp>
      <p:grpSp>
        <p:nvGrpSpPr>
          <p:cNvPr id="15372" name="组合 52"/>
          <p:cNvGrpSpPr/>
          <p:nvPr/>
        </p:nvGrpSpPr>
        <p:grpSpPr>
          <a:xfrm>
            <a:off x="9655175" y="2471738"/>
            <a:ext cx="1017588" cy="868362"/>
            <a:chOff x="5788025" y="4424363"/>
            <a:chExt cx="1017588" cy="868362"/>
          </a:xfrm>
        </p:grpSpPr>
        <p:grpSp>
          <p:nvGrpSpPr>
            <p:cNvPr id="15394" name="组合 15"/>
            <p:cNvGrpSpPr/>
            <p:nvPr/>
          </p:nvGrpSpPr>
          <p:grpSpPr>
            <a:xfrm>
              <a:off x="5788025" y="4424363"/>
              <a:ext cx="1017588" cy="868362"/>
              <a:chOff x="1805940" y="1198245"/>
              <a:chExt cx="2011680" cy="2011680"/>
            </a:xfrm>
          </p:grpSpPr>
          <p:sp>
            <p:nvSpPr>
              <p:cNvPr id="17" name="圆角矩形 14"/>
              <p:cNvSpPr/>
              <p:nvPr/>
            </p:nvSpPr>
            <p:spPr>
              <a:xfrm>
                <a:off x="1805940" y="1198245"/>
                <a:ext cx="2011680" cy="2011680"/>
              </a:xfrm>
              <a:prstGeom prst="roundRect">
                <a:avLst>
                  <a:gd name="adj" fmla="val 19981"/>
                </a:avLst>
              </a:prstGeom>
              <a:solidFill>
                <a:schemeClr val="accent2"/>
              </a:solidFill>
              <a:ln w="22225">
                <a:gradFill flip="none" rotWithShape="1">
                  <a:gsLst>
                    <a:gs pos="0">
                      <a:schemeClr val="bg1">
                        <a:lumMod val="85000"/>
                      </a:schemeClr>
                    </a:gs>
                    <a:gs pos="100000">
                      <a:schemeClr val="bg1"/>
                    </a:gs>
                  </a:gsLst>
                  <a:lin ang="2700000" scaled="1"/>
                  <a:tileRect/>
                </a:gradFill>
              </a:ln>
              <a:effectLst>
                <a:innerShdw blurRad="254000" dist="127000" dir="13500000">
                  <a:schemeClr val="accent2">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itchFamily="2" charset="-122"/>
                  <a:cs typeface="+mn-cs"/>
                </a:endParaRPr>
              </a:p>
            </p:txBody>
          </p:sp>
          <p:sp>
            <p:nvSpPr>
              <p:cNvPr id="18" name="圆角矩形 17"/>
              <p:cNvSpPr/>
              <p:nvPr/>
            </p:nvSpPr>
            <p:spPr>
              <a:xfrm>
                <a:off x="1972273" y="1363739"/>
                <a:ext cx="1679013" cy="1680693"/>
              </a:xfrm>
              <a:prstGeom prst="roundRect">
                <a:avLst>
                  <a:gd name="adj" fmla="val 19112"/>
                </a:avLst>
              </a:prstGeom>
              <a:gradFill>
                <a:gsLst>
                  <a:gs pos="100000">
                    <a:srgbClr val="E0E0E0"/>
                  </a:gs>
                  <a:gs pos="0">
                    <a:schemeClr val="bg1"/>
                  </a:gs>
                </a:gsLst>
                <a:lin ang="2700000" scaled="1"/>
              </a:gradFill>
              <a:ln w="101600">
                <a:noFill/>
              </a:ln>
              <a:effectLst>
                <a:outerShdw blurRad="177800" dist="88900" dir="2700000" algn="tl" rotWithShape="0">
                  <a:schemeClr val="accent2">
                    <a:lumMod val="50000"/>
                    <a:alpha val="6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itchFamily="2" charset="-122"/>
                  <a:cs typeface="+mn-cs"/>
                </a:endParaRPr>
              </a:p>
            </p:txBody>
          </p:sp>
          <p:sp>
            <p:nvSpPr>
              <p:cNvPr id="19" name="圆角矩形 18"/>
              <p:cNvSpPr/>
              <p:nvPr/>
            </p:nvSpPr>
            <p:spPr>
              <a:xfrm>
                <a:off x="2077721" y="1470026"/>
                <a:ext cx="1468114" cy="1468114"/>
              </a:xfrm>
              <a:prstGeom prst="roundRect">
                <a:avLst>
                  <a:gd name="adj" fmla="val 19981"/>
                </a:avLst>
              </a:prstGeom>
              <a:gradFill>
                <a:gsLst>
                  <a:gs pos="0">
                    <a:srgbClr val="D7D7D7"/>
                  </a:gs>
                  <a:gs pos="100000">
                    <a:schemeClr val="bg1"/>
                  </a:gs>
                </a:gsLst>
                <a:lin ang="2700000" scaled="1"/>
              </a:gradFill>
              <a:ln w="19050">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itchFamily="2" charset="-122"/>
                  <a:cs typeface="+mn-cs"/>
                </a:endParaRPr>
              </a:p>
            </p:txBody>
          </p:sp>
        </p:grpSp>
        <p:sp>
          <p:nvSpPr>
            <p:cNvPr id="15395" name="文本框 43"/>
            <p:cNvSpPr txBox="1"/>
            <p:nvPr/>
          </p:nvSpPr>
          <p:spPr>
            <a:xfrm>
              <a:off x="5981700" y="4543425"/>
              <a:ext cx="666750" cy="646113"/>
            </a:xfrm>
            <a:prstGeom prst="rect">
              <a:avLst/>
            </a:prstGeom>
            <a:noFill/>
            <a:ln w="9525">
              <a:noFill/>
            </a:ln>
          </p:spPr>
          <p:txBody>
            <a:bodyPr>
              <a:spAutoFit/>
            </a:bodyPr>
            <a:lstStyle/>
            <a:p>
              <a:pPr eaLnBrk="0" hangingPunct="0"/>
              <a:r>
                <a:rPr lang="zh-CN" altLang="zh-CN" dirty="0">
                  <a:latin typeface="微软雅黑" panose="020B0503020204020204" pitchFamily="34" charset="-122"/>
                  <a:ea typeface="微软雅黑" panose="020B0503020204020204" pitchFamily="34" charset="-122"/>
                </a:rPr>
                <a:t>监督抽检</a:t>
              </a:r>
              <a:endParaRPr lang="zh-CN" altLang="en-US" dirty="0">
                <a:latin typeface="Arial" panose="02080604020202020204" pitchFamily="34" charset="0"/>
              </a:endParaRPr>
            </a:p>
          </p:txBody>
        </p:sp>
      </p:grpSp>
      <p:grpSp>
        <p:nvGrpSpPr>
          <p:cNvPr id="15373" name="组合 51"/>
          <p:cNvGrpSpPr/>
          <p:nvPr/>
        </p:nvGrpSpPr>
        <p:grpSpPr>
          <a:xfrm>
            <a:off x="7583488" y="2511425"/>
            <a:ext cx="1028700" cy="852488"/>
            <a:chOff x="7373938" y="3987800"/>
            <a:chExt cx="1028700" cy="852488"/>
          </a:xfrm>
        </p:grpSpPr>
        <p:grpSp>
          <p:nvGrpSpPr>
            <p:cNvPr id="15385" name="组合 24"/>
            <p:cNvGrpSpPr/>
            <p:nvPr/>
          </p:nvGrpSpPr>
          <p:grpSpPr>
            <a:xfrm>
              <a:off x="7373938" y="3987800"/>
              <a:ext cx="1028700" cy="852488"/>
              <a:chOff x="1805940" y="1198245"/>
              <a:chExt cx="2011680" cy="2011680"/>
            </a:xfrm>
          </p:grpSpPr>
          <p:sp>
            <p:nvSpPr>
              <p:cNvPr id="26" name="圆角矩形 1"/>
              <p:cNvSpPr/>
              <p:nvPr/>
            </p:nvSpPr>
            <p:spPr>
              <a:xfrm>
                <a:off x="1805940" y="1198245"/>
                <a:ext cx="2011680" cy="2011680"/>
              </a:xfrm>
              <a:prstGeom prst="roundRect">
                <a:avLst>
                  <a:gd name="adj" fmla="val 19981"/>
                </a:avLst>
              </a:prstGeom>
              <a:ln w="22225">
                <a:gradFill flip="none" rotWithShape="1">
                  <a:gsLst>
                    <a:gs pos="0">
                      <a:schemeClr val="bg1">
                        <a:lumMod val="85000"/>
                      </a:schemeClr>
                    </a:gs>
                    <a:gs pos="100000">
                      <a:schemeClr val="bg1"/>
                    </a:gs>
                  </a:gsLst>
                  <a:lin ang="2700000" scaled="1"/>
                  <a:tileRect/>
                </a:gradFill>
              </a:ln>
              <a:effectLst>
                <a:innerShdw blurRad="254000" dist="127000" dir="13500000">
                  <a:schemeClr val="accent1">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itchFamily="2" charset="-122"/>
                  <a:cs typeface="+mn-cs"/>
                </a:endParaRPr>
              </a:p>
            </p:txBody>
          </p:sp>
          <p:sp>
            <p:nvSpPr>
              <p:cNvPr id="27" name="圆角矩形 4"/>
              <p:cNvSpPr/>
              <p:nvPr/>
            </p:nvSpPr>
            <p:spPr>
              <a:xfrm>
                <a:off x="1970475" y="1363075"/>
                <a:ext cx="1682609" cy="1682019"/>
              </a:xfrm>
              <a:prstGeom prst="roundRect">
                <a:avLst>
                  <a:gd name="adj" fmla="val 19112"/>
                </a:avLst>
              </a:prstGeom>
              <a:gradFill>
                <a:gsLst>
                  <a:gs pos="100000">
                    <a:srgbClr val="E0E0E0"/>
                  </a:gs>
                  <a:gs pos="0">
                    <a:schemeClr val="bg1"/>
                  </a:gs>
                </a:gsLst>
                <a:lin ang="2700000" scaled="1"/>
              </a:gradFill>
              <a:ln w="101600">
                <a:noFill/>
              </a:ln>
              <a:effectLst>
                <a:outerShdw blurRad="177800" dist="88900" dir="2700000" algn="tl" rotWithShape="0">
                  <a:schemeClr val="accent1">
                    <a:lumMod val="50000"/>
                    <a:alpha val="6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itchFamily="2" charset="-122"/>
                  <a:cs typeface="+mn-cs"/>
                </a:endParaRPr>
              </a:p>
            </p:txBody>
          </p:sp>
          <p:sp>
            <p:nvSpPr>
              <p:cNvPr id="28" name="圆角矩形 5"/>
              <p:cNvSpPr/>
              <p:nvPr/>
            </p:nvSpPr>
            <p:spPr>
              <a:xfrm>
                <a:off x="2077721" y="1470026"/>
                <a:ext cx="1468114" cy="1468114"/>
              </a:xfrm>
              <a:prstGeom prst="roundRect">
                <a:avLst>
                  <a:gd name="adj" fmla="val 19981"/>
                </a:avLst>
              </a:prstGeom>
              <a:gradFill>
                <a:gsLst>
                  <a:gs pos="0">
                    <a:srgbClr val="D7D7D7"/>
                  </a:gs>
                  <a:gs pos="100000">
                    <a:schemeClr val="bg1"/>
                  </a:gs>
                </a:gsLst>
                <a:lin ang="2700000" scaled="1"/>
              </a:gradFill>
              <a:ln w="19050">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itchFamily="2" charset="-122"/>
                  <a:cs typeface="+mn-cs"/>
                </a:endParaRPr>
              </a:p>
            </p:txBody>
          </p:sp>
        </p:grpSp>
        <p:sp>
          <p:nvSpPr>
            <p:cNvPr id="15386" name="文本框 45"/>
            <p:cNvSpPr txBox="1"/>
            <p:nvPr/>
          </p:nvSpPr>
          <p:spPr>
            <a:xfrm>
              <a:off x="7443788" y="4076700"/>
              <a:ext cx="895350" cy="646113"/>
            </a:xfrm>
            <a:prstGeom prst="rect">
              <a:avLst/>
            </a:prstGeom>
            <a:noFill/>
            <a:ln w="9525">
              <a:noFill/>
            </a:ln>
          </p:spPr>
          <p:txBody>
            <a:bodyPr>
              <a:spAutoFit/>
            </a:bodyPr>
            <a:lstStyle/>
            <a:p>
              <a:pPr eaLnBrk="0" hangingPunct="0"/>
              <a:r>
                <a:rPr lang="zh-CN" altLang="zh-CN" dirty="0">
                  <a:latin typeface="微软雅黑" panose="020B0503020204020204" pitchFamily="34" charset="-122"/>
                  <a:ea typeface="微软雅黑" panose="020B0503020204020204" pitchFamily="34" charset="-122"/>
                </a:rPr>
                <a:t>房屋检测鉴定</a:t>
              </a:r>
              <a:endParaRPr lang="zh-CN" altLang="en-US" dirty="0">
                <a:latin typeface="Arial" panose="02080604020202020204" pitchFamily="34" charset="0"/>
              </a:endParaRPr>
            </a:p>
          </p:txBody>
        </p:sp>
      </p:grpSp>
      <p:pic>
        <p:nvPicPr>
          <p:cNvPr id="15374" name="图片 47"/>
          <p:cNvPicPr>
            <a:picLocks noChangeAspect="1"/>
          </p:cNvPicPr>
          <p:nvPr/>
        </p:nvPicPr>
        <p:blipFill>
          <a:blip r:embed="rId2"/>
          <a:srcRect t="8289" r="11729" b="9946"/>
          <a:stretch>
            <a:fillRect/>
          </a:stretch>
        </p:blipFill>
        <p:spPr>
          <a:xfrm>
            <a:off x="7265988" y="3692525"/>
            <a:ext cx="1708150" cy="1390650"/>
          </a:xfrm>
          <a:prstGeom prst="rect">
            <a:avLst/>
          </a:prstGeom>
          <a:noFill/>
          <a:ln w="9525">
            <a:noFill/>
          </a:ln>
        </p:spPr>
      </p:pic>
      <p:pic>
        <p:nvPicPr>
          <p:cNvPr id="15375" name="图片 53"/>
          <p:cNvPicPr>
            <a:picLocks noChangeAspect="1"/>
          </p:cNvPicPr>
          <p:nvPr/>
        </p:nvPicPr>
        <p:blipFill>
          <a:blip r:embed="rId3"/>
          <a:srcRect r="49278" b="7710"/>
          <a:stretch>
            <a:fillRect/>
          </a:stretch>
        </p:blipFill>
        <p:spPr>
          <a:xfrm>
            <a:off x="823913" y="3754438"/>
            <a:ext cx="1789112" cy="1365250"/>
          </a:xfrm>
          <a:prstGeom prst="rect">
            <a:avLst/>
          </a:prstGeom>
          <a:noFill/>
          <a:ln w="9525">
            <a:noFill/>
          </a:ln>
        </p:spPr>
      </p:pic>
      <p:pic>
        <p:nvPicPr>
          <p:cNvPr id="15376" name="图片 71"/>
          <p:cNvPicPr>
            <a:picLocks noChangeAspect="1"/>
          </p:cNvPicPr>
          <p:nvPr/>
        </p:nvPicPr>
        <p:blipFill>
          <a:blip r:embed="rId4"/>
          <a:srcRect r="6078" b="5679"/>
          <a:stretch>
            <a:fillRect/>
          </a:stretch>
        </p:blipFill>
        <p:spPr>
          <a:xfrm>
            <a:off x="5049838" y="3716338"/>
            <a:ext cx="1730375" cy="1360487"/>
          </a:xfrm>
          <a:prstGeom prst="rect">
            <a:avLst/>
          </a:prstGeom>
          <a:noFill/>
          <a:ln w="9525">
            <a:noFill/>
          </a:ln>
        </p:spPr>
      </p:pic>
      <p:sp>
        <p:nvSpPr>
          <p:cNvPr id="47" name="矩形 46"/>
          <p:cNvSpPr/>
          <p:nvPr/>
        </p:nvSpPr>
        <p:spPr>
          <a:xfrm>
            <a:off x="7615238" y="5080000"/>
            <a:ext cx="1108075" cy="27622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建筑结构检测</a:t>
            </a:r>
            <a:endParaRPr kumimoji="0" lang="zh-CN" altLang="en-US" sz="1200" b="0"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endParaRPr>
          </a:p>
        </p:txBody>
      </p:sp>
      <p:sp>
        <p:nvSpPr>
          <p:cNvPr id="15378" name="矩形 49"/>
          <p:cNvSpPr/>
          <p:nvPr/>
        </p:nvSpPr>
        <p:spPr>
          <a:xfrm>
            <a:off x="3287713" y="5105400"/>
            <a:ext cx="800100" cy="276225"/>
          </a:xfrm>
          <a:prstGeom prst="rect">
            <a:avLst/>
          </a:prstGeom>
          <a:noFill/>
          <a:ln w="9525">
            <a:noFill/>
          </a:ln>
        </p:spPr>
        <p:txBody>
          <a:bodyPr wrap="none">
            <a:spAutoFit/>
          </a:bodyPr>
          <a:lstStyle/>
          <a:p>
            <a:pPr eaLnBrk="0" hangingPunct="0"/>
            <a:r>
              <a:rPr lang="zh-CN" altLang="en-US" sz="1200" dirty="0">
                <a:latin typeface="黑体" panose="02010609060101010101" pitchFamily="49" charset="-122"/>
                <a:ea typeface="黑体" panose="02010609060101010101" pitchFamily="49" charset="-122"/>
              </a:rPr>
              <a:t>隧道监测</a:t>
            </a:r>
            <a:endParaRPr lang="zh-CN" altLang="en-US" sz="1200" dirty="0">
              <a:latin typeface="黑体" panose="02010609060101010101" pitchFamily="49" charset="-122"/>
              <a:ea typeface="黑体" panose="02010609060101010101" pitchFamily="49" charset="-122"/>
            </a:endParaRPr>
          </a:p>
        </p:txBody>
      </p:sp>
      <p:pic>
        <p:nvPicPr>
          <p:cNvPr id="15379" name="Picture 3"/>
          <p:cNvPicPr>
            <a:picLocks noChangeAspect="1"/>
          </p:cNvPicPr>
          <p:nvPr/>
        </p:nvPicPr>
        <p:blipFill>
          <a:blip r:embed="rId5"/>
          <a:srcRect l="5125"/>
          <a:stretch>
            <a:fillRect/>
          </a:stretch>
        </p:blipFill>
        <p:spPr>
          <a:xfrm>
            <a:off x="9347200" y="3702050"/>
            <a:ext cx="1768475" cy="1393825"/>
          </a:xfrm>
          <a:prstGeom prst="rect">
            <a:avLst/>
          </a:prstGeom>
          <a:noFill/>
          <a:ln w="9525">
            <a:noFill/>
          </a:ln>
        </p:spPr>
      </p:pic>
      <p:sp>
        <p:nvSpPr>
          <p:cNvPr id="15380" name="矩形 50"/>
          <p:cNvSpPr/>
          <p:nvPr/>
        </p:nvSpPr>
        <p:spPr>
          <a:xfrm>
            <a:off x="5492750" y="5092700"/>
            <a:ext cx="800100" cy="277813"/>
          </a:xfrm>
          <a:prstGeom prst="rect">
            <a:avLst/>
          </a:prstGeom>
          <a:noFill/>
          <a:ln w="9525">
            <a:noFill/>
          </a:ln>
        </p:spPr>
        <p:txBody>
          <a:bodyPr wrap="none">
            <a:spAutoFit/>
          </a:bodyPr>
          <a:lstStyle/>
          <a:p>
            <a:pPr eaLnBrk="0" hangingPunct="0"/>
            <a:r>
              <a:rPr lang="zh-CN" altLang="en-US" sz="1200" dirty="0">
                <a:latin typeface="黑体" panose="02010609060101010101" pitchFamily="49" charset="-122"/>
                <a:ea typeface="黑体" panose="02010609060101010101" pitchFamily="49" charset="-122"/>
              </a:rPr>
              <a:t>化学试验</a:t>
            </a:r>
            <a:endParaRPr lang="zh-CN" altLang="en-US" sz="1200" dirty="0">
              <a:latin typeface="黑体" panose="02010609060101010101" pitchFamily="49" charset="-122"/>
              <a:ea typeface="黑体" panose="02010609060101010101" pitchFamily="49" charset="-122"/>
            </a:endParaRPr>
          </a:p>
        </p:txBody>
      </p:sp>
      <p:sp>
        <p:nvSpPr>
          <p:cNvPr id="15381" name="文本框 5"/>
          <p:cNvSpPr txBox="1"/>
          <p:nvPr/>
        </p:nvSpPr>
        <p:spPr>
          <a:xfrm>
            <a:off x="836613" y="587375"/>
            <a:ext cx="4173537" cy="584200"/>
          </a:xfrm>
          <a:prstGeom prst="rect">
            <a:avLst/>
          </a:prstGeom>
        </p:spPr>
        <p:txBody>
          <a:bodyPr>
            <a:spAutoFit/>
          </a:bodyPr>
          <a:lstStyle/>
          <a:p>
            <a:pPr eaLnBrk="0" hangingPunct="0"/>
            <a:r>
              <a:rPr lang="zh-CN" altLang="en-US" sz="3200" b="1" dirty="0">
                <a:solidFill>
                  <a:schemeClr val="accent1"/>
                </a:solidFill>
                <a:latin typeface="微软雅黑" panose="020B0503020204020204" pitchFamily="34" charset="-122"/>
                <a:ea typeface="微软雅黑" panose="020B0503020204020204" pitchFamily="34" charset="-122"/>
              </a:rPr>
              <a:t>服务</a:t>
            </a:r>
            <a:r>
              <a:rPr lang="zh-CN" altLang="en-US" sz="3200" b="1" dirty="0" smtClean="0">
                <a:solidFill>
                  <a:schemeClr val="accent1"/>
                </a:solidFill>
                <a:latin typeface="微软雅黑" panose="020B0503020204020204" pitchFamily="34" charset="-122"/>
                <a:ea typeface="微软雅黑" panose="020B0503020204020204" pitchFamily="34" charset="-122"/>
              </a:rPr>
              <a:t>内容</a:t>
            </a:r>
            <a:endParaRPr lang="zh-CN" altLang="en-US" sz="3200" b="1" dirty="0">
              <a:solidFill>
                <a:schemeClr val="accent1"/>
              </a:solidFill>
              <a:latin typeface="微软雅黑" panose="020B0503020204020204" pitchFamily="34" charset="-122"/>
              <a:ea typeface="微软雅黑" panose="020B0503020204020204" pitchFamily="34" charset="-122"/>
            </a:endParaRPr>
          </a:p>
        </p:txBody>
      </p:sp>
      <p:pic>
        <p:nvPicPr>
          <p:cNvPr id="15382" name="Picture 66"/>
          <p:cNvPicPr>
            <a:picLocks noChangeAspect="1"/>
          </p:cNvPicPr>
          <p:nvPr/>
        </p:nvPicPr>
        <p:blipFill>
          <a:blip r:embed="rId6"/>
          <a:srcRect l="3287" r="5843"/>
          <a:stretch>
            <a:fillRect/>
          </a:stretch>
        </p:blipFill>
        <p:spPr>
          <a:xfrm>
            <a:off x="812800" y="3756025"/>
            <a:ext cx="1795463" cy="1368425"/>
          </a:xfrm>
          <a:prstGeom prst="rect">
            <a:avLst/>
          </a:prstGeom>
          <a:noFill/>
          <a:ln w="9525">
            <a:noFill/>
          </a:ln>
        </p:spPr>
      </p:pic>
      <p:sp>
        <p:nvSpPr>
          <p:cNvPr id="49" name="矩形 48"/>
          <p:cNvSpPr/>
          <p:nvPr/>
        </p:nvSpPr>
        <p:spPr>
          <a:xfrm>
            <a:off x="1281113" y="5133975"/>
            <a:ext cx="800100" cy="27622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静载试验</a:t>
            </a:r>
            <a:endParaRPr kumimoji="0" lang="zh-CN" altLang="en-US" sz="1200" b="0"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endParaRPr>
          </a:p>
        </p:txBody>
      </p:sp>
      <p:sp>
        <p:nvSpPr>
          <p:cNvPr id="54" name="矩形 53"/>
          <p:cNvSpPr/>
          <p:nvPr/>
        </p:nvSpPr>
        <p:spPr>
          <a:xfrm>
            <a:off x="9815513" y="5080000"/>
            <a:ext cx="800100" cy="27622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监督取样</a:t>
            </a:r>
            <a:endParaRPr kumimoji="0" lang="zh-CN" altLang="en-US" sz="1200" b="0"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45854" name="直接连接符 5"/>
          <p:cNvCxnSpPr/>
          <p:nvPr/>
        </p:nvCxnSpPr>
        <p:spPr>
          <a:xfrm>
            <a:off x="392430" y="910590"/>
            <a:ext cx="11332845" cy="0"/>
          </a:xfrm>
          <a:prstGeom prst="line">
            <a:avLst/>
          </a:prstGeom>
          <a:ln w="19050">
            <a:solidFill>
              <a:srgbClr val="517293"/>
            </a:solidFill>
          </a:ln>
        </p:spPr>
        <p:style>
          <a:lnRef idx="1">
            <a:schemeClr val="accent1"/>
          </a:lnRef>
          <a:fillRef idx="0">
            <a:schemeClr val="accent1"/>
          </a:fillRef>
          <a:effectRef idx="0">
            <a:schemeClr val="accent1"/>
          </a:effectRef>
          <a:fontRef idx="minor">
            <a:schemeClr val="tx1"/>
          </a:fontRef>
        </p:style>
      </p:cxnSp>
      <p:sp>
        <p:nvSpPr>
          <p:cNvPr id="1049259" name="灯片编号占位符 17"/>
          <p:cNvSpPr>
            <a:spLocks noGrp="1"/>
          </p:cNvSpPr>
          <p:nvPr>
            <p:ph type="sldNum" sz="quarter" idx="12"/>
            <p:custDataLst>
              <p:tags r:id="rId1"/>
            </p:custDataLst>
          </p:nvPr>
        </p:nvSpPr>
        <p:spPr>
          <a:xfrm>
            <a:off x="11720512" y="6416508"/>
            <a:ext cx="423488" cy="316800"/>
          </a:xfrm>
        </p:spPr>
        <p:txBody>
          <a:bodyPr>
            <a:normAutofit/>
          </a:bodyPr>
          <a:lstStyle/>
          <a:p>
            <a:fld id="{49AE70B2-8BF9-45C0-BB95-33D1B9D3A854}" type="slidenum">
              <a:rPr lang="zh-CN" altLang="en-US" sz="1400" smtClean="0"/>
            </a:fld>
            <a:endParaRPr lang="zh-CN" altLang="en-US" sz="1400" dirty="0"/>
          </a:p>
        </p:txBody>
      </p:sp>
      <p:grpSp>
        <p:nvGrpSpPr>
          <p:cNvPr id="2" name="组合 1"/>
          <p:cNvGrpSpPr/>
          <p:nvPr/>
        </p:nvGrpSpPr>
        <p:grpSpPr>
          <a:xfrm>
            <a:off x="460693" y="2041792"/>
            <a:ext cx="2538095" cy="934720"/>
            <a:chOff x="674" y="3105"/>
            <a:chExt cx="3997" cy="1472"/>
          </a:xfrm>
        </p:grpSpPr>
        <p:sp>
          <p:nvSpPr>
            <p:cNvPr id="3" name="ïṥľíḓe"/>
            <p:cNvSpPr/>
            <p:nvPr/>
          </p:nvSpPr>
          <p:spPr>
            <a:xfrm>
              <a:off x="674" y="3105"/>
              <a:ext cx="3997" cy="722"/>
            </a:xfrm>
            <a:prstGeom prst="rect">
              <a:avLst/>
            </a:prstGeom>
          </p:spPr>
          <p:txBody>
            <a:bodyPr wrap="none">
              <a:normAutofit/>
            </a:bodyPr>
            <a:lstStyle/>
            <a:p>
              <a:pPr algn="ctr"/>
              <a:r>
                <a:rPr lang="zh-CN" altLang="en-US" b="1" dirty="0">
                  <a:latin typeface="微软雅黑" panose="020B0503020204020204" pitchFamily="34" charset="-122"/>
                  <a:ea typeface="微软雅黑" panose="020B0503020204020204" pitchFamily="34" charset="-122"/>
                </a:rPr>
                <a:t>核心技术研发</a:t>
              </a:r>
              <a:endParaRPr lang="zh-CN" altLang="en-US" b="1" dirty="0">
                <a:latin typeface="微软雅黑" panose="020B0503020204020204" pitchFamily="34" charset="-122"/>
                <a:ea typeface="微软雅黑" panose="020B0503020204020204" pitchFamily="34" charset="-122"/>
              </a:endParaRPr>
            </a:p>
          </p:txBody>
        </p:sp>
        <p:grpSp>
          <p:nvGrpSpPr>
            <p:cNvPr id="4" name="组合 3"/>
            <p:cNvGrpSpPr/>
            <p:nvPr/>
          </p:nvGrpSpPr>
          <p:grpSpPr>
            <a:xfrm>
              <a:off x="674" y="3831"/>
              <a:ext cx="3996" cy="746"/>
              <a:chOff x="335" y="4526"/>
              <a:chExt cx="3996" cy="746"/>
            </a:xfrm>
          </p:grpSpPr>
          <p:sp>
            <p:nvSpPr>
              <p:cNvPr id="5" name="íṥḷïďê"/>
              <p:cNvSpPr/>
              <p:nvPr/>
            </p:nvSpPr>
            <p:spPr>
              <a:xfrm>
                <a:off x="335" y="4526"/>
                <a:ext cx="3997" cy="485"/>
              </a:xfrm>
              <a:prstGeom prst="rect">
                <a:avLst/>
              </a:prstGeom>
              <a:noFill/>
            </p:spPr>
            <p:txBody>
              <a:bodyPr wrap="none">
                <a:noAutofit/>
              </a:bodyPr>
              <a:lstStyle/>
              <a:p>
                <a:pPr algn="ctr">
                  <a:buClr>
                    <a:srgbClr val="E24848"/>
                  </a:buClr>
                </a:pPr>
                <a:r>
                  <a:rPr lang="en-US" altLang="zh-CN" sz="1500" b="1" noProof="1">
                    <a:latin typeface="微软雅黑" panose="020B0503020204020204" pitchFamily="34" charset="-122"/>
                    <a:ea typeface="微软雅黑" panose="020B0503020204020204" pitchFamily="34" charset="-122"/>
                  </a:rPr>
                  <a:t>01</a:t>
                </a:r>
                <a:endParaRPr lang="en-US" altLang="zh-CN" sz="1500" b="1" noProof="1">
                  <a:latin typeface="微软雅黑" panose="020B0503020204020204" pitchFamily="34" charset="-122"/>
                  <a:ea typeface="微软雅黑" panose="020B0503020204020204" pitchFamily="34" charset="-122"/>
                </a:endParaRPr>
              </a:p>
            </p:txBody>
          </p:sp>
          <p:grpSp>
            <p:nvGrpSpPr>
              <p:cNvPr id="6" name="iṩḻîdé"/>
              <p:cNvGrpSpPr/>
              <p:nvPr/>
            </p:nvGrpSpPr>
            <p:grpSpPr>
              <a:xfrm>
                <a:off x="1064" y="4914"/>
                <a:ext cx="2538" cy="358"/>
                <a:chOff x="1222167" y="4304931"/>
                <a:chExt cx="1860551" cy="227167"/>
              </a:xfrm>
            </p:grpSpPr>
            <p:cxnSp>
              <p:nvCxnSpPr>
                <p:cNvPr id="7" name="直接连接符 6"/>
                <p:cNvCxnSpPr/>
                <p:nvPr/>
              </p:nvCxnSpPr>
              <p:spPr>
                <a:xfrm flipH="1">
                  <a:off x="1222167" y="4360366"/>
                  <a:ext cx="781342"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íṩ1îďe"/>
                <p:cNvSpPr/>
                <p:nvPr/>
              </p:nvSpPr>
              <p:spPr>
                <a:xfrm rot="18914935">
                  <a:off x="2072805" y="4304931"/>
                  <a:ext cx="63914" cy="227167"/>
                </a:xfrm>
                <a:custGeom>
                  <a:avLst/>
                  <a:gdLst>
                    <a:gd name="connsiteX0" fmla="*/ 125628 w 125628"/>
                    <a:gd name="connsiteY0" fmla="*/ 446518 h 446518"/>
                    <a:gd name="connsiteX1" fmla="*/ 0 w 125628"/>
                    <a:gd name="connsiteY1" fmla="*/ 446518 h 446518"/>
                    <a:gd name="connsiteX2" fmla="*/ 0 w 125628"/>
                    <a:gd name="connsiteY2" fmla="*/ 0 h 446518"/>
                    <a:gd name="connsiteX3" fmla="*/ 125628 w 125628"/>
                    <a:gd name="connsiteY3" fmla="*/ 124541 h 446518"/>
                  </a:gdLst>
                  <a:ahLst/>
                  <a:cxnLst>
                    <a:cxn ang="0">
                      <a:pos x="connsiteX0" y="connsiteY0"/>
                    </a:cxn>
                    <a:cxn ang="0">
                      <a:pos x="connsiteX1" y="connsiteY1"/>
                    </a:cxn>
                    <a:cxn ang="0">
                      <a:pos x="connsiteX2" y="connsiteY2"/>
                    </a:cxn>
                    <a:cxn ang="0">
                      <a:pos x="connsiteX3" y="connsiteY3"/>
                    </a:cxn>
                  </a:cxnLst>
                  <a:rect l="l" t="t" r="r" b="b"/>
                  <a:pathLst>
                    <a:path w="125628" h="446518">
                      <a:moveTo>
                        <a:pt x="125628" y="446518"/>
                      </a:moveTo>
                      <a:lnTo>
                        <a:pt x="0" y="446518"/>
                      </a:lnTo>
                      <a:lnTo>
                        <a:pt x="0" y="0"/>
                      </a:lnTo>
                      <a:lnTo>
                        <a:pt x="125628" y="124541"/>
                      </a:lnTo>
                      <a:close/>
                    </a:path>
                  </a:pathLst>
                </a:custGeom>
                <a:solidFill>
                  <a:srgbClr val="6588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微软雅黑" panose="020B0503020204020204" pitchFamily="34" charset="-122"/>
                    <a:ea typeface="微软雅黑" panose="020B0503020204020204" pitchFamily="34" charset="-122"/>
                  </a:endParaRPr>
                </a:p>
              </p:txBody>
            </p:sp>
            <p:sp>
              <p:nvSpPr>
                <p:cNvPr id="9" name="išľîďé"/>
                <p:cNvSpPr/>
                <p:nvPr/>
              </p:nvSpPr>
              <p:spPr>
                <a:xfrm rot="2703745">
                  <a:off x="2188924" y="4304067"/>
                  <a:ext cx="63914" cy="229239"/>
                </a:xfrm>
                <a:custGeom>
                  <a:avLst/>
                  <a:gdLst>
                    <a:gd name="connsiteX0" fmla="*/ 125628 w 125628"/>
                    <a:gd name="connsiteY0" fmla="*/ 0 h 450590"/>
                    <a:gd name="connsiteX1" fmla="*/ 125628 w 125628"/>
                    <a:gd name="connsiteY1" fmla="*/ 450590 h 450590"/>
                    <a:gd name="connsiteX2" fmla="*/ 0 w 125628"/>
                    <a:gd name="connsiteY2" fmla="*/ 450590 h 450590"/>
                    <a:gd name="connsiteX3" fmla="*/ 0 w 125628"/>
                    <a:gd name="connsiteY3" fmla="*/ 125902 h 450590"/>
                  </a:gdLst>
                  <a:ahLst/>
                  <a:cxnLst>
                    <a:cxn ang="0">
                      <a:pos x="connsiteX0" y="connsiteY0"/>
                    </a:cxn>
                    <a:cxn ang="0">
                      <a:pos x="connsiteX1" y="connsiteY1"/>
                    </a:cxn>
                    <a:cxn ang="0">
                      <a:pos x="connsiteX2" y="connsiteY2"/>
                    </a:cxn>
                    <a:cxn ang="0">
                      <a:pos x="connsiteX3" y="connsiteY3"/>
                    </a:cxn>
                  </a:cxnLst>
                  <a:rect l="l" t="t" r="r" b="b"/>
                  <a:pathLst>
                    <a:path w="125628" h="450590">
                      <a:moveTo>
                        <a:pt x="125628" y="0"/>
                      </a:moveTo>
                      <a:lnTo>
                        <a:pt x="125628" y="450590"/>
                      </a:lnTo>
                      <a:lnTo>
                        <a:pt x="0" y="450590"/>
                      </a:lnTo>
                      <a:lnTo>
                        <a:pt x="0" y="125902"/>
                      </a:lnTo>
                      <a:close/>
                    </a:path>
                  </a:pathLst>
                </a:custGeom>
                <a:solidFill>
                  <a:srgbClr val="6588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微软雅黑" panose="020B0503020204020204" pitchFamily="34" charset="-122"/>
                    <a:ea typeface="微软雅黑" panose="020B0503020204020204" pitchFamily="34" charset="-122"/>
                  </a:endParaRPr>
                </a:p>
              </p:txBody>
            </p:sp>
            <p:cxnSp>
              <p:nvCxnSpPr>
                <p:cNvPr id="10" name="直接连接符 9"/>
                <p:cNvCxnSpPr/>
                <p:nvPr/>
              </p:nvCxnSpPr>
              <p:spPr>
                <a:xfrm flipH="1">
                  <a:off x="2315323" y="4360367"/>
                  <a:ext cx="767395"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sp>
        <p:nvSpPr>
          <p:cNvPr id="11" name="íšľíḑé"/>
          <p:cNvSpPr/>
          <p:nvPr/>
        </p:nvSpPr>
        <p:spPr>
          <a:xfrm>
            <a:off x="3046095" y="3021702"/>
            <a:ext cx="1867535" cy="2241550"/>
          </a:xfrm>
          <a:prstGeom prst="rect">
            <a:avLst/>
          </a:prstGeom>
        </p:spPr>
        <p:txBody>
          <a:bodyPr wrap="square">
            <a:normAutofit/>
          </a:bodyPr>
          <a:lstStyle/>
          <a:p>
            <a:pPr>
              <a:lnSpc>
                <a:spcPct val="120000"/>
              </a:lnSpc>
              <a:spcBef>
                <a:spcPct val="0"/>
              </a:spcBef>
              <a:buNone/>
            </a:pP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íšľíḑé"/>
          <p:cNvSpPr/>
          <p:nvPr/>
        </p:nvSpPr>
        <p:spPr>
          <a:xfrm>
            <a:off x="5377180" y="3510017"/>
            <a:ext cx="1791970" cy="1562100"/>
          </a:xfrm>
          <a:prstGeom prst="rect">
            <a:avLst/>
          </a:prstGeom>
        </p:spPr>
        <p:txBody>
          <a:bodyPr wrap="square">
            <a:noAutofit/>
          </a:bodyPr>
          <a:lstStyle/>
          <a:p>
            <a:pPr>
              <a:lnSpc>
                <a:spcPct val="120000"/>
              </a:lnSpc>
              <a:spcBef>
                <a:spcPct val="0"/>
              </a:spcBef>
              <a:buNone/>
            </a:pP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íšľíḑé"/>
          <p:cNvSpPr/>
          <p:nvPr/>
        </p:nvSpPr>
        <p:spPr>
          <a:xfrm>
            <a:off x="7452360" y="3381112"/>
            <a:ext cx="1619885" cy="1562100"/>
          </a:xfrm>
          <a:prstGeom prst="rect">
            <a:avLst/>
          </a:prstGeom>
        </p:spPr>
        <p:txBody>
          <a:bodyPr wrap="square">
            <a:normAutofit/>
          </a:bodyPr>
          <a:lstStyle/>
          <a:p>
            <a:pPr>
              <a:lnSpc>
                <a:spcPct val="120000"/>
              </a:lnSpc>
              <a:spcBef>
                <a:spcPct val="0"/>
              </a:spcBef>
              <a:buNone/>
            </a:pP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íšľíḑé"/>
          <p:cNvSpPr/>
          <p:nvPr/>
        </p:nvSpPr>
        <p:spPr>
          <a:xfrm>
            <a:off x="9572625" y="3381112"/>
            <a:ext cx="1655445" cy="1562100"/>
          </a:xfrm>
          <a:prstGeom prst="rect">
            <a:avLst/>
          </a:prstGeom>
        </p:spPr>
        <p:txBody>
          <a:bodyPr wrap="square">
            <a:normAutofit/>
          </a:bodyPr>
          <a:lstStyle/>
          <a:p>
            <a:pPr>
              <a:lnSpc>
                <a:spcPct val="120000"/>
              </a:lnSpc>
              <a:spcBef>
                <a:spcPct val="0"/>
              </a:spcBef>
              <a:buNone/>
            </a:pP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5" name="组合 14"/>
          <p:cNvGrpSpPr/>
          <p:nvPr/>
        </p:nvGrpSpPr>
        <p:grpSpPr>
          <a:xfrm>
            <a:off x="2757170" y="2041792"/>
            <a:ext cx="2538095" cy="934720"/>
            <a:chOff x="4666" y="3105"/>
            <a:chExt cx="3997" cy="1472"/>
          </a:xfrm>
        </p:grpSpPr>
        <p:sp>
          <p:nvSpPr>
            <p:cNvPr id="16" name="íSļiḍè"/>
            <p:cNvSpPr/>
            <p:nvPr/>
          </p:nvSpPr>
          <p:spPr>
            <a:xfrm>
              <a:off x="4666" y="3105"/>
              <a:ext cx="3997" cy="722"/>
            </a:xfrm>
            <a:prstGeom prst="rect">
              <a:avLst/>
            </a:prstGeom>
          </p:spPr>
          <p:txBody>
            <a:bodyPr wrap="none">
              <a:normAutofit/>
            </a:bodyPr>
            <a:lstStyle/>
            <a:p>
              <a:pPr algn="ctr"/>
              <a:r>
                <a:rPr lang="zh-CN" altLang="en-US" b="1" dirty="0">
                  <a:latin typeface="微软雅黑" panose="020B0503020204020204" pitchFamily="34" charset="-122"/>
                  <a:ea typeface="微软雅黑" panose="020B0503020204020204" pitchFamily="34" charset="-122"/>
                </a:rPr>
                <a:t>产业孵化</a:t>
              </a:r>
              <a:endParaRPr lang="zh-CN" altLang="en-US" b="1" dirty="0">
                <a:latin typeface="微软雅黑" panose="020B0503020204020204" pitchFamily="34" charset="-122"/>
                <a:ea typeface="微软雅黑" panose="020B0503020204020204" pitchFamily="34" charset="-122"/>
              </a:endParaRPr>
            </a:p>
          </p:txBody>
        </p:sp>
        <p:grpSp>
          <p:nvGrpSpPr>
            <p:cNvPr id="17" name="组合 16"/>
            <p:cNvGrpSpPr/>
            <p:nvPr/>
          </p:nvGrpSpPr>
          <p:grpSpPr>
            <a:xfrm>
              <a:off x="4667" y="3831"/>
              <a:ext cx="3996" cy="746"/>
              <a:chOff x="335" y="4526"/>
              <a:chExt cx="3996" cy="746"/>
            </a:xfrm>
          </p:grpSpPr>
          <p:sp>
            <p:nvSpPr>
              <p:cNvPr id="18" name="íṥḷïďê"/>
              <p:cNvSpPr/>
              <p:nvPr/>
            </p:nvSpPr>
            <p:spPr>
              <a:xfrm>
                <a:off x="335" y="4526"/>
                <a:ext cx="3997" cy="485"/>
              </a:xfrm>
              <a:prstGeom prst="rect">
                <a:avLst/>
              </a:prstGeom>
              <a:noFill/>
            </p:spPr>
            <p:txBody>
              <a:bodyPr wrap="none">
                <a:noAutofit/>
              </a:bodyPr>
              <a:lstStyle/>
              <a:p>
                <a:pPr algn="ctr">
                  <a:buClr>
                    <a:srgbClr val="E24848"/>
                  </a:buClr>
                </a:pPr>
                <a:r>
                  <a:rPr lang="en-US" altLang="zh-CN" sz="1500" b="1" noProof="1">
                    <a:latin typeface="微软雅黑" panose="020B0503020204020204" pitchFamily="34" charset="-122"/>
                    <a:ea typeface="微软雅黑" panose="020B0503020204020204" pitchFamily="34" charset="-122"/>
                  </a:rPr>
                  <a:t>02</a:t>
                </a:r>
                <a:endParaRPr lang="en-US" altLang="zh-CN" sz="1500" b="1" noProof="1">
                  <a:latin typeface="微软雅黑" panose="020B0503020204020204" pitchFamily="34" charset="-122"/>
                  <a:ea typeface="微软雅黑" panose="020B0503020204020204" pitchFamily="34" charset="-122"/>
                </a:endParaRPr>
              </a:p>
            </p:txBody>
          </p:sp>
          <p:grpSp>
            <p:nvGrpSpPr>
              <p:cNvPr id="19" name="iṩḻîdé"/>
              <p:cNvGrpSpPr/>
              <p:nvPr/>
            </p:nvGrpSpPr>
            <p:grpSpPr>
              <a:xfrm>
                <a:off x="1064" y="4914"/>
                <a:ext cx="2538" cy="358"/>
                <a:chOff x="1222167" y="4304931"/>
                <a:chExt cx="1860551" cy="227167"/>
              </a:xfrm>
            </p:grpSpPr>
            <p:cxnSp>
              <p:nvCxnSpPr>
                <p:cNvPr id="20" name="直接连接符 19"/>
                <p:cNvCxnSpPr/>
                <p:nvPr/>
              </p:nvCxnSpPr>
              <p:spPr>
                <a:xfrm flipH="1">
                  <a:off x="1222167" y="4360366"/>
                  <a:ext cx="781342"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íṩ1îďe"/>
                <p:cNvSpPr/>
                <p:nvPr/>
              </p:nvSpPr>
              <p:spPr>
                <a:xfrm rot="18914935">
                  <a:off x="2072805" y="4304931"/>
                  <a:ext cx="63914" cy="227167"/>
                </a:xfrm>
                <a:custGeom>
                  <a:avLst/>
                  <a:gdLst>
                    <a:gd name="connsiteX0" fmla="*/ 125628 w 125628"/>
                    <a:gd name="connsiteY0" fmla="*/ 446518 h 446518"/>
                    <a:gd name="connsiteX1" fmla="*/ 0 w 125628"/>
                    <a:gd name="connsiteY1" fmla="*/ 446518 h 446518"/>
                    <a:gd name="connsiteX2" fmla="*/ 0 w 125628"/>
                    <a:gd name="connsiteY2" fmla="*/ 0 h 446518"/>
                    <a:gd name="connsiteX3" fmla="*/ 125628 w 125628"/>
                    <a:gd name="connsiteY3" fmla="*/ 124541 h 446518"/>
                  </a:gdLst>
                  <a:ahLst/>
                  <a:cxnLst>
                    <a:cxn ang="0">
                      <a:pos x="connsiteX0" y="connsiteY0"/>
                    </a:cxn>
                    <a:cxn ang="0">
                      <a:pos x="connsiteX1" y="connsiteY1"/>
                    </a:cxn>
                    <a:cxn ang="0">
                      <a:pos x="connsiteX2" y="connsiteY2"/>
                    </a:cxn>
                    <a:cxn ang="0">
                      <a:pos x="connsiteX3" y="connsiteY3"/>
                    </a:cxn>
                  </a:cxnLst>
                  <a:rect l="l" t="t" r="r" b="b"/>
                  <a:pathLst>
                    <a:path w="125628" h="446518">
                      <a:moveTo>
                        <a:pt x="125628" y="446518"/>
                      </a:moveTo>
                      <a:lnTo>
                        <a:pt x="0" y="446518"/>
                      </a:lnTo>
                      <a:lnTo>
                        <a:pt x="0" y="0"/>
                      </a:lnTo>
                      <a:lnTo>
                        <a:pt x="125628" y="124541"/>
                      </a:lnTo>
                      <a:close/>
                    </a:path>
                  </a:pathLst>
                </a:custGeom>
                <a:solidFill>
                  <a:srgbClr val="6588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微软雅黑" panose="020B0503020204020204" pitchFamily="34" charset="-122"/>
                    <a:ea typeface="微软雅黑" panose="020B0503020204020204" pitchFamily="34" charset="-122"/>
                  </a:endParaRPr>
                </a:p>
              </p:txBody>
            </p:sp>
            <p:sp>
              <p:nvSpPr>
                <p:cNvPr id="22" name="išľîďé"/>
                <p:cNvSpPr/>
                <p:nvPr/>
              </p:nvSpPr>
              <p:spPr>
                <a:xfrm rot="2703745">
                  <a:off x="2188924" y="4304067"/>
                  <a:ext cx="63914" cy="229239"/>
                </a:xfrm>
                <a:custGeom>
                  <a:avLst/>
                  <a:gdLst>
                    <a:gd name="connsiteX0" fmla="*/ 125628 w 125628"/>
                    <a:gd name="connsiteY0" fmla="*/ 0 h 450590"/>
                    <a:gd name="connsiteX1" fmla="*/ 125628 w 125628"/>
                    <a:gd name="connsiteY1" fmla="*/ 450590 h 450590"/>
                    <a:gd name="connsiteX2" fmla="*/ 0 w 125628"/>
                    <a:gd name="connsiteY2" fmla="*/ 450590 h 450590"/>
                    <a:gd name="connsiteX3" fmla="*/ 0 w 125628"/>
                    <a:gd name="connsiteY3" fmla="*/ 125902 h 450590"/>
                  </a:gdLst>
                  <a:ahLst/>
                  <a:cxnLst>
                    <a:cxn ang="0">
                      <a:pos x="connsiteX0" y="connsiteY0"/>
                    </a:cxn>
                    <a:cxn ang="0">
                      <a:pos x="connsiteX1" y="connsiteY1"/>
                    </a:cxn>
                    <a:cxn ang="0">
                      <a:pos x="connsiteX2" y="connsiteY2"/>
                    </a:cxn>
                    <a:cxn ang="0">
                      <a:pos x="connsiteX3" y="connsiteY3"/>
                    </a:cxn>
                  </a:cxnLst>
                  <a:rect l="l" t="t" r="r" b="b"/>
                  <a:pathLst>
                    <a:path w="125628" h="450590">
                      <a:moveTo>
                        <a:pt x="125628" y="0"/>
                      </a:moveTo>
                      <a:lnTo>
                        <a:pt x="125628" y="450590"/>
                      </a:lnTo>
                      <a:lnTo>
                        <a:pt x="0" y="450590"/>
                      </a:lnTo>
                      <a:lnTo>
                        <a:pt x="0" y="125902"/>
                      </a:lnTo>
                      <a:close/>
                    </a:path>
                  </a:pathLst>
                </a:custGeom>
                <a:solidFill>
                  <a:srgbClr val="6588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微软雅黑" panose="020B0503020204020204" pitchFamily="34" charset="-122"/>
                    <a:ea typeface="微软雅黑" panose="020B0503020204020204" pitchFamily="34" charset="-122"/>
                  </a:endParaRPr>
                </a:p>
              </p:txBody>
            </p:sp>
            <p:cxnSp>
              <p:nvCxnSpPr>
                <p:cNvPr id="23" name="直接连接符 22"/>
                <p:cNvCxnSpPr/>
                <p:nvPr/>
              </p:nvCxnSpPr>
              <p:spPr>
                <a:xfrm flipH="1">
                  <a:off x="2315323" y="4360367"/>
                  <a:ext cx="767395"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24" name="组合 23"/>
          <p:cNvGrpSpPr/>
          <p:nvPr/>
        </p:nvGrpSpPr>
        <p:grpSpPr>
          <a:xfrm>
            <a:off x="4986967" y="2041792"/>
            <a:ext cx="2538101" cy="934720"/>
            <a:chOff x="8351" y="3105"/>
            <a:chExt cx="3997" cy="1472"/>
          </a:xfrm>
        </p:grpSpPr>
        <p:sp>
          <p:nvSpPr>
            <p:cNvPr id="25" name="îṩľîḑe"/>
            <p:cNvSpPr/>
            <p:nvPr/>
          </p:nvSpPr>
          <p:spPr>
            <a:xfrm>
              <a:off x="8351" y="3105"/>
              <a:ext cx="3997" cy="722"/>
            </a:xfrm>
            <a:prstGeom prst="rect">
              <a:avLst/>
            </a:prstGeom>
          </p:spPr>
          <p:txBody>
            <a:bodyPr wrap="none">
              <a:normAutofit/>
            </a:bodyPr>
            <a:lstStyle/>
            <a:p>
              <a:pPr algn="ctr"/>
              <a:r>
                <a:rPr lang="zh-CN" altLang="en-US" b="1" dirty="0">
                  <a:latin typeface="微软雅黑" panose="020B0503020204020204" pitchFamily="34" charset="-122"/>
                  <a:ea typeface="微软雅黑" panose="020B0503020204020204" pitchFamily="34" charset="-122"/>
                </a:rPr>
                <a:t>人才聚集</a:t>
              </a:r>
              <a:endParaRPr lang="zh-CN" altLang="en-US" b="1" dirty="0">
                <a:latin typeface="微软雅黑" panose="020B0503020204020204" pitchFamily="34" charset="-122"/>
                <a:ea typeface="微软雅黑" panose="020B0503020204020204" pitchFamily="34" charset="-122"/>
              </a:endParaRPr>
            </a:p>
          </p:txBody>
        </p:sp>
        <p:grpSp>
          <p:nvGrpSpPr>
            <p:cNvPr id="26" name="组合 25"/>
            <p:cNvGrpSpPr/>
            <p:nvPr/>
          </p:nvGrpSpPr>
          <p:grpSpPr>
            <a:xfrm>
              <a:off x="8351" y="3831"/>
              <a:ext cx="3996" cy="746"/>
              <a:chOff x="335" y="4526"/>
              <a:chExt cx="3996" cy="746"/>
            </a:xfrm>
          </p:grpSpPr>
          <p:sp>
            <p:nvSpPr>
              <p:cNvPr id="27" name="íṥḷïďê"/>
              <p:cNvSpPr/>
              <p:nvPr/>
            </p:nvSpPr>
            <p:spPr>
              <a:xfrm>
                <a:off x="335" y="4526"/>
                <a:ext cx="3997" cy="485"/>
              </a:xfrm>
              <a:prstGeom prst="rect">
                <a:avLst/>
              </a:prstGeom>
              <a:noFill/>
            </p:spPr>
            <p:txBody>
              <a:bodyPr wrap="none">
                <a:noAutofit/>
              </a:bodyPr>
              <a:lstStyle/>
              <a:p>
                <a:pPr algn="ctr">
                  <a:buClr>
                    <a:srgbClr val="E24848"/>
                  </a:buClr>
                </a:pPr>
                <a:r>
                  <a:rPr lang="en-US" altLang="zh-CN" sz="1500" b="1" noProof="1">
                    <a:latin typeface="微软雅黑" panose="020B0503020204020204" pitchFamily="34" charset="-122"/>
                    <a:ea typeface="微软雅黑" panose="020B0503020204020204" pitchFamily="34" charset="-122"/>
                  </a:rPr>
                  <a:t>03</a:t>
                </a:r>
                <a:endParaRPr lang="en-US" altLang="zh-CN" sz="1500" b="1" noProof="1">
                  <a:latin typeface="微软雅黑" panose="020B0503020204020204" pitchFamily="34" charset="-122"/>
                  <a:ea typeface="微软雅黑" panose="020B0503020204020204" pitchFamily="34" charset="-122"/>
                </a:endParaRPr>
              </a:p>
            </p:txBody>
          </p:sp>
          <p:grpSp>
            <p:nvGrpSpPr>
              <p:cNvPr id="28" name="iṩḻîdé"/>
              <p:cNvGrpSpPr/>
              <p:nvPr/>
            </p:nvGrpSpPr>
            <p:grpSpPr>
              <a:xfrm>
                <a:off x="1064" y="4914"/>
                <a:ext cx="2538" cy="358"/>
                <a:chOff x="1222167" y="4304931"/>
                <a:chExt cx="1860551" cy="227167"/>
              </a:xfrm>
            </p:grpSpPr>
            <p:cxnSp>
              <p:nvCxnSpPr>
                <p:cNvPr id="29" name="直接连接符 28"/>
                <p:cNvCxnSpPr/>
                <p:nvPr/>
              </p:nvCxnSpPr>
              <p:spPr>
                <a:xfrm flipH="1">
                  <a:off x="1222167" y="4360366"/>
                  <a:ext cx="781342"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íṩ1îďe"/>
                <p:cNvSpPr/>
                <p:nvPr/>
              </p:nvSpPr>
              <p:spPr>
                <a:xfrm rot="18914935">
                  <a:off x="2072805" y="4304931"/>
                  <a:ext cx="63914" cy="227167"/>
                </a:xfrm>
                <a:custGeom>
                  <a:avLst/>
                  <a:gdLst>
                    <a:gd name="connsiteX0" fmla="*/ 125628 w 125628"/>
                    <a:gd name="connsiteY0" fmla="*/ 446518 h 446518"/>
                    <a:gd name="connsiteX1" fmla="*/ 0 w 125628"/>
                    <a:gd name="connsiteY1" fmla="*/ 446518 h 446518"/>
                    <a:gd name="connsiteX2" fmla="*/ 0 w 125628"/>
                    <a:gd name="connsiteY2" fmla="*/ 0 h 446518"/>
                    <a:gd name="connsiteX3" fmla="*/ 125628 w 125628"/>
                    <a:gd name="connsiteY3" fmla="*/ 124541 h 446518"/>
                  </a:gdLst>
                  <a:ahLst/>
                  <a:cxnLst>
                    <a:cxn ang="0">
                      <a:pos x="connsiteX0" y="connsiteY0"/>
                    </a:cxn>
                    <a:cxn ang="0">
                      <a:pos x="connsiteX1" y="connsiteY1"/>
                    </a:cxn>
                    <a:cxn ang="0">
                      <a:pos x="connsiteX2" y="connsiteY2"/>
                    </a:cxn>
                    <a:cxn ang="0">
                      <a:pos x="connsiteX3" y="connsiteY3"/>
                    </a:cxn>
                  </a:cxnLst>
                  <a:rect l="l" t="t" r="r" b="b"/>
                  <a:pathLst>
                    <a:path w="125628" h="446518">
                      <a:moveTo>
                        <a:pt x="125628" y="446518"/>
                      </a:moveTo>
                      <a:lnTo>
                        <a:pt x="0" y="446518"/>
                      </a:lnTo>
                      <a:lnTo>
                        <a:pt x="0" y="0"/>
                      </a:lnTo>
                      <a:lnTo>
                        <a:pt x="125628" y="124541"/>
                      </a:lnTo>
                      <a:close/>
                    </a:path>
                  </a:pathLst>
                </a:custGeom>
                <a:solidFill>
                  <a:srgbClr val="6588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微软雅黑" panose="020B0503020204020204" pitchFamily="34" charset="-122"/>
                    <a:ea typeface="微软雅黑" panose="020B0503020204020204" pitchFamily="34" charset="-122"/>
                  </a:endParaRPr>
                </a:p>
              </p:txBody>
            </p:sp>
            <p:sp>
              <p:nvSpPr>
                <p:cNvPr id="31" name="išľîďé"/>
                <p:cNvSpPr/>
                <p:nvPr/>
              </p:nvSpPr>
              <p:spPr>
                <a:xfrm rot="2703745">
                  <a:off x="2188924" y="4304067"/>
                  <a:ext cx="63914" cy="229239"/>
                </a:xfrm>
                <a:custGeom>
                  <a:avLst/>
                  <a:gdLst>
                    <a:gd name="connsiteX0" fmla="*/ 125628 w 125628"/>
                    <a:gd name="connsiteY0" fmla="*/ 0 h 450590"/>
                    <a:gd name="connsiteX1" fmla="*/ 125628 w 125628"/>
                    <a:gd name="connsiteY1" fmla="*/ 450590 h 450590"/>
                    <a:gd name="connsiteX2" fmla="*/ 0 w 125628"/>
                    <a:gd name="connsiteY2" fmla="*/ 450590 h 450590"/>
                    <a:gd name="connsiteX3" fmla="*/ 0 w 125628"/>
                    <a:gd name="connsiteY3" fmla="*/ 125902 h 450590"/>
                  </a:gdLst>
                  <a:ahLst/>
                  <a:cxnLst>
                    <a:cxn ang="0">
                      <a:pos x="connsiteX0" y="connsiteY0"/>
                    </a:cxn>
                    <a:cxn ang="0">
                      <a:pos x="connsiteX1" y="connsiteY1"/>
                    </a:cxn>
                    <a:cxn ang="0">
                      <a:pos x="connsiteX2" y="connsiteY2"/>
                    </a:cxn>
                    <a:cxn ang="0">
                      <a:pos x="connsiteX3" y="connsiteY3"/>
                    </a:cxn>
                  </a:cxnLst>
                  <a:rect l="l" t="t" r="r" b="b"/>
                  <a:pathLst>
                    <a:path w="125628" h="450590">
                      <a:moveTo>
                        <a:pt x="125628" y="0"/>
                      </a:moveTo>
                      <a:lnTo>
                        <a:pt x="125628" y="450590"/>
                      </a:lnTo>
                      <a:lnTo>
                        <a:pt x="0" y="450590"/>
                      </a:lnTo>
                      <a:lnTo>
                        <a:pt x="0" y="125902"/>
                      </a:lnTo>
                      <a:close/>
                    </a:path>
                  </a:pathLst>
                </a:custGeom>
                <a:solidFill>
                  <a:srgbClr val="6588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微软雅黑" panose="020B0503020204020204" pitchFamily="34" charset="-122"/>
                    <a:ea typeface="微软雅黑" panose="020B0503020204020204" pitchFamily="34" charset="-122"/>
                  </a:endParaRPr>
                </a:p>
              </p:txBody>
            </p:sp>
            <p:cxnSp>
              <p:nvCxnSpPr>
                <p:cNvPr id="32" name="直接连接符 31"/>
                <p:cNvCxnSpPr/>
                <p:nvPr/>
              </p:nvCxnSpPr>
              <p:spPr>
                <a:xfrm flipH="1">
                  <a:off x="2315323" y="4360367"/>
                  <a:ext cx="767395"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33" name="组合 32"/>
          <p:cNvGrpSpPr/>
          <p:nvPr/>
        </p:nvGrpSpPr>
        <p:grpSpPr>
          <a:xfrm>
            <a:off x="7153275" y="2042427"/>
            <a:ext cx="2538095" cy="933450"/>
            <a:chOff x="11190" y="3107"/>
            <a:chExt cx="3997" cy="1470"/>
          </a:xfrm>
        </p:grpSpPr>
        <p:sp>
          <p:nvSpPr>
            <p:cNvPr id="34" name="îṩľîḑe"/>
            <p:cNvSpPr/>
            <p:nvPr/>
          </p:nvSpPr>
          <p:spPr>
            <a:xfrm>
              <a:off x="11190" y="3107"/>
              <a:ext cx="3997" cy="721"/>
            </a:xfrm>
            <a:prstGeom prst="rect">
              <a:avLst/>
            </a:prstGeom>
          </p:spPr>
          <p:txBody>
            <a:bodyPr wrap="none">
              <a:normAutofit/>
            </a:bodyPr>
            <a:lstStyle/>
            <a:p>
              <a:pPr algn="ctr"/>
              <a:r>
                <a:rPr lang="zh-CN" altLang="en-US" b="1" dirty="0">
                  <a:latin typeface="微软雅黑" panose="020B0503020204020204" pitchFamily="34" charset="-122"/>
                  <a:ea typeface="微软雅黑" panose="020B0503020204020204" pitchFamily="34" charset="-122"/>
                </a:rPr>
                <a:t>成果展示交流</a:t>
              </a:r>
              <a:endParaRPr lang="zh-CN" altLang="en-US" b="1" dirty="0">
                <a:latin typeface="微软雅黑" panose="020B0503020204020204" pitchFamily="34" charset="-122"/>
                <a:ea typeface="微软雅黑" panose="020B0503020204020204" pitchFamily="34" charset="-122"/>
              </a:endParaRPr>
            </a:p>
          </p:txBody>
        </p:sp>
        <p:grpSp>
          <p:nvGrpSpPr>
            <p:cNvPr id="35" name="组合 34"/>
            <p:cNvGrpSpPr/>
            <p:nvPr/>
          </p:nvGrpSpPr>
          <p:grpSpPr>
            <a:xfrm>
              <a:off x="11191" y="3831"/>
              <a:ext cx="3996" cy="746"/>
              <a:chOff x="335" y="4526"/>
              <a:chExt cx="3996" cy="746"/>
            </a:xfrm>
          </p:grpSpPr>
          <p:sp>
            <p:nvSpPr>
              <p:cNvPr id="36" name="íṥḷïďê"/>
              <p:cNvSpPr/>
              <p:nvPr/>
            </p:nvSpPr>
            <p:spPr>
              <a:xfrm>
                <a:off x="335" y="4526"/>
                <a:ext cx="3997" cy="485"/>
              </a:xfrm>
              <a:prstGeom prst="rect">
                <a:avLst/>
              </a:prstGeom>
              <a:noFill/>
            </p:spPr>
            <p:txBody>
              <a:bodyPr wrap="none">
                <a:noAutofit/>
              </a:bodyPr>
              <a:lstStyle/>
              <a:p>
                <a:pPr algn="ctr">
                  <a:buClr>
                    <a:srgbClr val="E24848"/>
                  </a:buClr>
                </a:pPr>
                <a:r>
                  <a:rPr lang="en-US" altLang="zh-CN" sz="1500" b="1" noProof="1">
                    <a:latin typeface="微软雅黑" panose="020B0503020204020204" pitchFamily="34" charset="-122"/>
                    <a:ea typeface="微软雅黑" panose="020B0503020204020204" pitchFamily="34" charset="-122"/>
                  </a:rPr>
                  <a:t>04</a:t>
                </a:r>
                <a:endParaRPr lang="en-US" altLang="zh-CN" sz="1500" b="1" noProof="1">
                  <a:latin typeface="微软雅黑" panose="020B0503020204020204" pitchFamily="34" charset="-122"/>
                  <a:ea typeface="微软雅黑" panose="020B0503020204020204" pitchFamily="34" charset="-122"/>
                </a:endParaRPr>
              </a:p>
            </p:txBody>
          </p:sp>
          <p:grpSp>
            <p:nvGrpSpPr>
              <p:cNvPr id="37" name="iṩḻîdé"/>
              <p:cNvGrpSpPr/>
              <p:nvPr/>
            </p:nvGrpSpPr>
            <p:grpSpPr>
              <a:xfrm>
                <a:off x="1064" y="4914"/>
                <a:ext cx="2538" cy="358"/>
                <a:chOff x="1222167" y="4304931"/>
                <a:chExt cx="1860551" cy="227167"/>
              </a:xfrm>
            </p:grpSpPr>
            <p:cxnSp>
              <p:nvCxnSpPr>
                <p:cNvPr id="38" name="直接连接符 37"/>
                <p:cNvCxnSpPr/>
                <p:nvPr/>
              </p:nvCxnSpPr>
              <p:spPr>
                <a:xfrm flipH="1">
                  <a:off x="1222167" y="4360366"/>
                  <a:ext cx="781342"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9" name="íṩ1îďe"/>
                <p:cNvSpPr/>
                <p:nvPr/>
              </p:nvSpPr>
              <p:spPr>
                <a:xfrm rot="18914935">
                  <a:off x="2072805" y="4304931"/>
                  <a:ext cx="63914" cy="227167"/>
                </a:xfrm>
                <a:custGeom>
                  <a:avLst/>
                  <a:gdLst>
                    <a:gd name="connsiteX0" fmla="*/ 125628 w 125628"/>
                    <a:gd name="connsiteY0" fmla="*/ 446518 h 446518"/>
                    <a:gd name="connsiteX1" fmla="*/ 0 w 125628"/>
                    <a:gd name="connsiteY1" fmla="*/ 446518 h 446518"/>
                    <a:gd name="connsiteX2" fmla="*/ 0 w 125628"/>
                    <a:gd name="connsiteY2" fmla="*/ 0 h 446518"/>
                    <a:gd name="connsiteX3" fmla="*/ 125628 w 125628"/>
                    <a:gd name="connsiteY3" fmla="*/ 124541 h 446518"/>
                  </a:gdLst>
                  <a:ahLst/>
                  <a:cxnLst>
                    <a:cxn ang="0">
                      <a:pos x="connsiteX0" y="connsiteY0"/>
                    </a:cxn>
                    <a:cxn ang="0">
                      <a:pos x="connsiteX1" y="connsiteY1"/>
                    </a:cxn>
                    <a:cxn ang="0">
                      <a:pos x="connsiteX2" y="connsiteY2"/>
                    </a:cxn>
                    <a:cxn ang="0">
                      <a:pos x="connsiteX3" y="connsiteY3"/>
                    </a:cxn>
                  </a:cxnLst>
                  <a:rect l="l" t="t" r="r" b="b"/>
                  <a:pathLst>
                    <a:path w="125628" h="446518">
                      <a:moveTo>
                        <a:pt x="125628" y="446518"/>
                      </a:moveTo>
                      <a:lnTo>
                        <a:pt x="0" y="446518"/>
                      </a:lnTo>
                      <a:lnTo>
                        <a:pt x="0" y="0"/>
                      </a:lnTo>
                      <a:lnTo>
                        <a:pt x="125628" y="124541"/>
                      </a:lnTo>
                      <a:close/>
                    </a:path>
                  </a:pathLst>
                </a:custGeom>
                <a:solidFill>
                  <a:srgbClr val="6588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微软雅黑" panose="020B0503020204020204" pitchFamily="34" charset="-122"/>
                    <a:ea typeface="微软雅黑" panose="020B0503020204020204" pitchFamily="34" charset="-122"/>
                  </a:endParaRPr>
                </a:p>
              </p:txBody>
            </p:sp>
            <p:sp>
              <p:nvSpPr>
                <p:cNvPr id="40" name="išľîďé"/>
                <p:cNvSpPr/>
                <p:nvPr/>
              </p:nvSpPr>
              <p:spPr>
                <a:xfrm rot="2703745">
                  <a:off x="2188924" y="4304067"/>
                  <a:ext cx="63914" cy="229239"/>
                </a:xfrm>
                <a:custGeom>
                  <a:avLst/>
                  <a:gdLst>
                    <a:gd name="connsiteX0" fmla="*/ 125628 w 125628"/>
                    <a:gd name="connsiteY0" fmla="*/ 0 h 450590"/>
                    <a:gd name="connsiteX1" fmla="*/ 125628 w 125628"/>
                    <a:gd name="connsiteY1" fmla="*/ 450590 h 450590"/>
                    <a:gd name="connsiteX2" fmla="*/ 0 w 125628"/>
                    <a:gd name="connsiteY2" fmla="*/ 450590 h 450590"/>
                    <a:gd name="connsiteX3" fmla="*/ 0 w 125628"/>
                    <a:gd name="connsiteY3" fmla="*/ 125902 h 450590"/>
                  </a:gdLst>
                  <a:ahLst/>
                  <a:cxnLst>
                    <a:cxn ang="0">
                      <a:pos x="connsiteX0" y="connsiteY0"/>
                    </a:cxn>
                    <a:cxn ang="0">
                      <a:pos x="connsiteX1" y="connsiteY1"/>
                    </a:cxn>
                    <a:cxn ang="0">
                      <a:pos x="connsiteX2" y="connsiteY2"/>
                    </a:cxn>
                    <a:cxn ang="0">
                      <a:pos x="connsiteX3" y="connsiteY3"/>
                    </a:cxn>
                  </a:cxnLst>
                  <a:rect l="l" t="t" r="r" b="b"/>
                  <a:pathLst>
                    <a:path w="125628" h="450590">
                      <a:moveTo>
                        <a:pt x="125628" y="0"/>
                      </a:moveTo>
                      <a:lnTo>
                        <a:pt x="125628" y="450590"/>
                      </a:lnTo>
                      <a:lnTo>
                        <a:pt x="0" y="450590"/>
                      </a:lnTo>
                      <a:lnTo>
                        <a:pt x="0" y="125902"/>
                      </a:lnTo>
                      <a:close/>
                    </a:path>
                  </a:pathLst>
                </a:custGeom>
                <a:solidFill>
                  <a:srgbClr val="6588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微软雅黑" panose="020B0503020204020204" pitchFamily="34" charset="-122"/>
                    <a:ea typeface="微软雅黑" panose="020B0503020204020204" pitchFamily="34" charset="-122"/>
                  </a:endParaRPr>
                </a:p>
              </p:txBody>
            </p:sp>
            <p:cxnSp>
              <p:nvCxnSpPr>
                <p:cNvPr id="41" name="直接连接符 40"/>
                <p:cNvCxnSpPr/>
                <p:nvPr/>
              </p:nvCxnSpPr>
              <p:spPr>
                <a:xfrm flipH="1">
                  <a:off x="2315323" y="4360367"/>
                  <a:ext cx="767395"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42" name="组合 41"/>
          <p:cNvGrpSpPr/>
          <p:nvPr/>
        </p:nvGrpSpPr>
        <p:grpSpPr>
          <a:xfrm>
            <a:off x="9244260" y="2042427"/>
            <a:ext cx="2597221" cy="933450"/>
            <a:chOff x="14156" y="3107"/>
            <a:chExt cx="4090" cy="1470"/>
          </a:xfrm>
        </p:grpSpPr>
        <p:sp>
          <p:nvSpPr>
            <p:cNvPr id="43" name="îṩľîḑe"/>
            <p:cNvSpPr/>
            <p:nvPr/>
          </p:nvSpPr>
          <p:spPr>
            <a:xfrm>
              <a:off x="14249" y="3107"/>
              <a:ext cx="3997" cy="627"/>
            </a:xfrm>
            <a:prstGeom prst="rect">
              <a:avLst/>
            </a:prstGeom>
          </p:spPr>
          <p:txBody>
            <a:bodyPr wrap="none">
              <a:normAutofit/>
            </a:bodyPr>
            <a:lstStyle/>
            <a:p>
              <a:pPr algn="ctr"/>
              <a:r>
                <a:rPr lang="zh-CN" altLang="en-US" b="1" dirty="0">
                  <a:latin typeface="微软雅黑" panose="020B0503020204020204" pitchFamily="34" charset="-122"/>
                  <a:ea typeface="微软雅黑" panose="020B0503020204020204" pitchFamily="34" charset="-122"/>
                </a:rPr>
                <a:t>信息数据交换</a:t>
              </a:r>
              <a:endParaRPr lang="zh-CN" altLang="en-US" b="1" dirty="0">
                <a:latin typeface="微软雅黑" panose="020B0503020204020204" pitchFamily="34" charset="-122"/>
                <a:ea typeface="微软雅黑" panose="020B0503020204020204" pitchFamily="34" charset="-122"/>
              </a:endParaRPr>
            </a:p>
          </p:txBody>
        </p:sp>
        <p:grpSp>
          <p:nvGrpSpPr>
            <p:cNvPr id="44" name="组合 43"/>
            <p:cNvGrpSpPr/>
            <p:nvPr/>
          </p:nvGrpSpPr>
          <p:grpSpPr>
            <a:xfrm>
              <a:off x="14156" y="3831"/>
              <a:ext cx="3996" cy="746"/>
              <a:chOff x="335" y="4526"/>
              <a:chExt cx="3996" cy="746"/>
            </a:xfrm>
          </p:grpSpPr>
          <p:sp>
            <p:nvSpPr>
              <p:cNvPr id="45" name="íṥḷïďê"/>
              <p:cNvSpPr/>
              <p:nvPr/>
            </p:nvSpPr>
            <p:spPr>
              <a:xfrm>
                <a:off x="335" y="4526"/>
                <a:ext cx="3997" cy="485"/>
              </a:xfrm>
              <a:prstGeom prst="rect">
                <a:avLst/>
              </a:prstGeom>
              <a:noFill/>
            </p:spPr>
            <p:txBody>
              <a:bodyPr wrap="none">
                <a:noAutofit/>
              </a:bodyPr>
              <a:lstStyle/>
              <a:p>
                <a:pPr algn="ctr">
                  <a:buClr>
                    <a:srgbClr val="E24848"/>
                  </a:buClr>
                </a:pPr>
                <a:r>
                  <a:rPr lang="en-US" altLang="zh-CN" sz="1500" b="1" noProof="1">
                    <a:latin typeface="微软雅黑" panose="020B0503020204020204" pitchFamily="34" charset="-122"/>
                    <a:ea typeface="微软雅黑" panose="020B0503020204020204" pitchFamily="34" charset="-122"/>
                  </a:rPr>
                  <a:t>05</a:t>
                </a:r>
                <a:endParaRPr lang="en-US" altLang="zh-CN" sz="1500" b="1" noProof="1">
                  <a:latin typeface="微软雅黑" panose="020B0503020204020204" pitchFamily="34" charset="-122"/>
                  <a:ea typeface="微软雅黑" panose="020B0503020204020204" pitchFamily="34" charset="-122"/>
                </a:endParaRPr>
              </a:p>
            </p:txBody>
          </p:sp>
          <p:grpSp>
            <p:nvGrpSpPr>
              <p:cNvPr id="46" name="iṩḻîdé"/>
              <p:cNvGrpSpPr/>
              <p:nvPr/>
            </p:nvGrpSpPr>
            <p:grpSpPr>
              <a:xfrm>
                <a:off x="1064" y="4914"/>
                <a:ext cx="2538" cy="358"/>
                <a:chOff x="1222167" y="4304931"/>
                <a:chExt cx="1860551" cy="227167"/>
              </a:xfrm>
            </p:grpSpPr>
            <p:cxnSp>
              <p:nvCxnSpPr>
                <p:cNvPr id="47" name="直接连接符 46"/>
                <p:cNvCxnSpPr/>
                <p:nvPr/>
              </p:nvCxnSpPr>
              <p:spPr>
                <a:xfrm flipH="1">
                  <a:off x="1222167" y="4360366"/>
                  <a:ext cx="781342"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8" name="íṩ1îďe"/>
                <p:cNvSpPr/>
                <p:nvPr/>
              </p:nvSpPr>
              <p:spPr>
                <a:xfrm rot="18914935">
                  <a:off x="2072805" y="4304931"/>
                  <a:ext cx="63914" cy="227167"/>
                </a:xfrm>
                <a:custGeom>
                  <a:avLst/>
                  <a:gdLst>
                    <a:gd name="connsiteX0" fmla="*/ 125628 w 125628"/>
                    <a:gd name="connsiteY0" fmla="*/ 446518 h 446518"/>
                    <a:gd name="connsiteX1" fmla="*/ 0 w 125628"/>
                    <a:gd name="connsiteY1" fmla="*/ 446518 h 446518"/>
                    <a:gd name="connsiteX2" fmla="*/ 0 w 125628"/>
                    <a:gd name="connsiteY2" fmla="*/ 0 h 446518"/>
                    <a:gd name="connsiteX3" fmla="*/ 125628 w 125628"/>
                    <a:gd name="connsiteY3" fmla="*/ 124541 h 446518"/>
                  </a:gdLst>
                  <a:ahLst/>
                  <a:cxnLst>
                    <a:cxn ang="0">
                      <a:pos x="connsiteX0" y="connsiteY0"/>
                    </a:cxn>
                    <a:cxn ang="0">
                      <a:pos x="connsiteX1" y="connsiteY1"/>
                    </a:cxn>
                    <a:cxn ang="0">
                      <a:pos x="connsiteX2" y="connsiteY2"/>
                    </a:cxn>
                    <a:cxn ang="0">
                      <a:pos x="connsiteX3" y="connsiteY3"/>
                    </a:cxn>
                  </a:cxnLst>
                  <a:rect l="l" t="t" r="r" b="b"/>
                  <a:pathLst>
                    <a:path w="125628" h="446518">
                      <a:moveTo>
                        <a:pt x="125628" y="446518"/>
                      </a:moveTo>
                      <a:lnTo>
                        <a:pt x="0" y="446518"/>
                      </a:lnTo>
                      <a:lnTo>
                        <a:pt x="0" y="0"/>
                      </a:lnTo>
                      <a:lnTo>
                        <a:pt x="125628" y="124541"/>
                      </a:lnTo>
                      <a:close/>
                    </a:path>
                  </a:pathLst>
                </a:custGeom>
                <a:solidFill>
                  <a:srgbClr val="6588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微软雅黑" panose="020B0503020204020204" pitchFamily="34" charset="-122"/>
                    <a:ea typeface="微软雅黑" panose="020B0503020204020204" pitchFamily="34" charset="-122"/>
                  </a:endParaRPr>
                </a:p>
              </p:txBody>
            </p:sp>
            <p:sp>
              <p:nvSpPr>
                <p:cNvPr id="49" name="išľîďé"/>
                <p:cNvSpPr/>
                <p:nvPr/>
              </p:nvSpPr>
              <p:spPr>
                <a:xfrm rot="2703745">
                  <a:off x="2188924" y="4304067"/>
                  <a:ext cx="63914" cy="229239"/>
                </a:xfrm>
                <a:custGeom>
                  <a:avLst/>
                  <a:gdLst>
                    <a:gd name="connsiteX0" fmla="*/ 125628 w 125628"/>
                    <a:gd name="connsiteY0" fmla="*/ 0 h 450590"/>
                    <a:gd name="connsiteX1" fmla="*/ 125628 w 125628"/>
                    <a:gd name="connsiteY1" fmla="*/ 450590 h 450590"/>
                    <a:gd name="connsiteX2" fmla="*/ 0 w 125628"/>
                    <a:gd name="connsiteY2" fmla="*/ 450590 h 450590"/>
                    <a:gd name="connsiteX3" fmla="*/ 0 w 125628"/>
                    <a:gd name="connsiteY3" fmla="*/ 125902 h 450590"/>
                  </a:gdLst>
                  <a:ahLst/>
                  <a:cxnLst>
                    <a:cxn ang="0">
                      <a:pos x="connsiteX0" y="connsiteY0"/>
                    </a:cxn>
                    <a:cxn ang="0">
                      <a:pos x="connsiteX1" y="connsiteY1"/>
                    </a:cxn>
                    <a:cxn ang="0">
                      <a:pos x="connsiteX2" y="connsiteY2"/>
                    </a:cxn>
                    <a:cxn ang="0">
                      <a:pos x="connsiteX3" y="connsiteY3"/>
                    </a:cxn>
                  </a:cxnLst>
                  <a:rect l="l" t="t" r="r" b="b"/>
                  <a:pathLst>
                    <a:path w="125628" h="450590">
                      <a:moveTo>
                        <a:pt x="125628" y="0"/>
                      </a:moveTo>
                      <a:lnTo>
                        <a:pt x="125628" y="450590"/>
                      </a:lnTo>
                      <a:lnTo>
                        <a:pt x="0" y="450590"/>
                      </a:lnTo>
                      <a:lnTo>
                        <a:pt x="0" y="125902"/>
                      </a:lnTo>
                      <a:close/>
                    </a:path>
                  </a:pathLst>
                </a:custGeom>
                <a:solidFill>
                  <a:srgbClr val="6588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微软雅黑" panose="020B0503020204020204" pitchFamily="34" charset="-122"/>
                    <a:ea typeface="微软雅黑" panose="020B0503020204020204" pitchFamily="34" charset="-122"/>
                  </a:endParaRPr>
                </a:p>
              </p:txBody>
            </p:sp>
            <p:cxnSp>
              <p:nvCxnSpPr>
                <p:cNvPr id="50" name="直接连接符 49"/>
                <p:cNvCxnSpPr/>
                <p:nvPr/>
              </p:nvCxnSpPr>
              <p:spPr>
                <a:xfrm flipH="1">
                  <a:off x="2315323" y="4360367"/>
                  <a:ext cx="767395"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sp>
        <p:nvSpPr>
          <p:cNvPr id="51" name="文本框 50"/>
          <p:cNvSpPr txBox="1"/>
          <p:nvPr/>
        </p:nvSpPr>
        <p:spPr>
          <a:xfrm>
            <a:off x="757554" y="3193787"/>
            <a:ext cx="2113915" cy="2612638"/>
          </a:xfrm>
          <a:prstGeom prst="rect">
            <a:avLst/>
          </a:prstGeom>
          <a:solidFill>
            <a:schemeClr val="accent1">
              <a:lumMod val="20000"/>
              <a:lumOff val="80000"/>
            </a:schemeClr>
          </a:solidFill>
        </p:spPr>
        <p:txBody>
          <a:bodyPr wrap="square" rtlCol="0">
            <a:spAutoFit/>
          </a:bodyPr>
          <a:lstStyle/>
          <a:p>
            <a:pPr marL="285750" indent="-285750" algn="just" fontAlgn="auto">
              <a:lnSpc>
                <a:spcPct val="200000"/>
              </a:lnSpc>
              <a:buFont typeface="Wingdings" panose="05000000000000000000" charset="0"/>
              <a:buChar char="l"/>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重大前沿引领技术</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just" fontAlgn="auto">
              <a:lnSpc>
                <a:spcPct val="200000"/>
              </a:lnSpc>
              <a:buFont typeface="Wingdings" panose="05000000000000000000" charset="0"/>
              <a:buChar char="l"/>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颠覆性技术</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just" fontAlgn="auto">
              <a:lnSpc>
                <a:spcPct val="200000"/>
              </a:lnSpc>
              <a:buFont typeface="Wingdings" panose="05000000000000000000" charset="0"/>
              <a:buChar char="l"/>
            </a:pP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工程研究中心</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just" fontAlgn="auto">
              <a:lnSpc>
                <a:spcPct val="200000"/>
              </a:lnSpc>
              <a:buFont typeface="Wingdings" panose="05000000000000000000" charset="0"/>
              <a:buChar char="l"/>
            </a:pP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工程实验室</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just" fontAlgn="auto">
              <a:lnSpc>
                <a:spcPct val="200000"/>
              </a:lnSpc>
              <a:buFont typeface="Wingdings" panose="05000000000000000000" charset="0"/>
              <a:buChar char="l"/>
            </a:pP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企业技术中心</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just" fontAlgn="auto">
              <a:lnSpc>
                <a:spcPct val="200000"/>
              </a:lnSpc>
              <a:buFont typeface="Wingdings" panose="05000000000000000000" charset="0"/>
              <a:buChar char="l"/>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博士后创新实践基地</a:t>
            </a:r>
            <a:endPar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2" name="文本框 51"/>
          <p:cNvSpPr txBox="1"/>
          <p:nvPr/>
        </p:nvSpPr>
        <p:spPr>
          <a:xfrm>
            <a:off x="3077210" y="3193787"/>
            <a:ext cx="2011045" cy="2677160"/>
          </a:xfrm>
          <a:prstGeom prst="rect">
            <a:avLst/>
          </a:prstGeom>
          <a:solidFill>
            <a:schemeClr val="accent1">
              <a:lumMod val="20000"/>
              <a:lumOff val="80000"/>
            </a:schemeClr>
          </a:solidFill>
        </p:spPr>
        <p:txBody>
          <a:bodyPr wrap="square" rtlCol="0">
            <a:noAutofit/>
          </a:bodyPr>
          <a:lstStyle/>
          <a:p>
            <a:pPr marL="285750" indent="-285750" fontAlgn="auto">
              <a:lnSpc>
                <a:spcPct val="200000"/>
              </a:lnSpc>
              <a:buFont typeface="Wingdings" panose="05000000000000000000" charset="0"/>
              <a:buChar char="l"/>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创新孵化平台</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fontAlgn="auto">
              <a:lnSpc>
                <a:spcPct val="200000"/>
              </a:lnSpc>
              <a:buFont typeface="Wingdings" panose="05000000000000000000" charset="0"/>
              <a:buChar char="l"/>
            </a:pP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创业孵化平台</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fontAlgn="auto">
              <a:lnSpc>
                <a:spcPct val="200000"/>
              </a:lnSpc>
              <a:buFont typeface="Wingdings" panose="05000000000000000000" charset="0"/>
              <a:buChar char="l"/>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产业标杆</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fontAlgn="auto">
              <a:lnSpc>
                <a:spcPct val="200000"/>
              </a:lnSpc>
              <a:buFont typeface="Wingdings" panose="05000000000000000000" charset="0"/>
              <a:buChar char="l"/>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产业联盟</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fontAlgn="auto">
              <a:lnSpc>
                <a:spcPct val="200000"/>
              </a:lnSpc>
              <a:buFont typeface="Wingdings" panose="05000000000000000000" charset="0"/>
              <a:buChar char="l"/>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产业集群</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3" name="文本框 52"/>
          <p:cNvSpPr txBox="1"/>
          <p:nvPr/>
        </p:nvSpPr>
        <p:spPr>
          <a:xfrm>
            <a:off x="5387340" y="3193787"/>
            <a:ext cx="1835785" cy="2677160"/>
          </a:xfrm>
          <a:prstGeom prst="rect">
            <a:avLst/>
          </a:prstGeom>
          <a:solidFill>
            <a:schemeClr val="accent1">
              <a:lumMod val="20000"/>
              <a:lumOff val="80000"/>
            </a:schemeClr>
          </a:solidFill>
        </p:spPr>
        <p:txBody>
          <a:bodyPr wrap="square" rtlCol="0">
            <a:noAutofit/>
          </a:bodyPr>
          <a:lstStyle/>
          <a:p>
            <a:pPr marL="285750" indent="-285750" fontAlgn="auto">
              <a:lnSpc>
                <a:spcPct val="200000"/>
              </a:lnSpc>
              <a:spcBef>
                <a:spcPct val="0"/>
              </a:spcBef>
              <a:buFont typeface="Wingdings" panose="05000000000000000000" charset="0"/>
              <a:buChar char="l"/>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高端智库</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fontAlgn="auto">
              <a:lnSpc>
                <a:spcPct val="200000"/>
              </a:lnSpc>
              <a:spcBef>
                <a:spcPct val="0"/>
              </a:spcBef>
              <a:buFont typeface="Wingdings" panose="05000000000000000000" charset="0"/>
              <a:buChar char="l"/>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共享空间</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fontAlgn="auto">
              <a:lnSpc>
                <a:spcPct val="200000"/>
              </a:lnSpc>
              <a:spcBef>
                <a:spcPct val="0"/>
              </a:spcBef>
              <a:buFont typeface="Wingdings" panose="05000000000000000000" charset="0"/>
              <a:buChar char="l"/>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初创团队</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fontAlgn="auto">
              <a:lnSpc>
                <a:spcPct val="200000"/>
              </a:lnSpc>
              <a:spcBef>
                <a:spcPct val="0"/>
              </a:spcBef>
              <a:buFont typeface="Wingdings" panose="05000000000000000000" charset="0"/>
              <a:buChar char="l"/>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海内外高端人才</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fontAlgn="auto">
              <a:lnSpc>
                <a:spcPct val="200000"/>
              </a:lnSpc>
              <a:spcBef>
                <a:spcPct val="0"/>
              </a:spcBef>
              <a:buFont typeface="Wingdings" panose="05000000000000000000" charset="0"/>
              <a:buChar char="l"/>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深港合作</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fontAlgn="auto">
              <a:lnSpc>
                <a:spcPct val="200000"/>
              </a:lnSpc>
              <a:spcBef>
                <a:spcPct val="0"/>
              </a:spcBef>
              <a:buFont typeface="Wingdings" panose="05000000000000000000" charset="0"/>
              <a:buChar char="l"/>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产业工人培训</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4" name="文本框 53"/>
          <p:cNvSpPr txBox="1"/>
          <p:nvPr/>
        </p:nvSpPr>
        <p:spPr>
          <a:xfrm>
            <a:off x="7553960" y="3193787"/>
            <a:ext cx="1835785" cy="2675890"/>
          </a:xfrm>
          <a:prstGeom prst="rect">
            <a:avLst/>
          </a:prstGeom>
          <a:solidFill>
            <a:schemeClr val="accent1">
              <a:lumMod val="20000"/>
              <a:lumOff val="80000"/>
            </a:schemeClr>
          </a:solidFill>
        </p:spPr>
        <p:txBody>
          <a:bodyPr wrap="square" rtlCol="0">
            <a:noAutofit/>
          </a:bodyPr>
          <a:lstStyle/>
          <a:p>
            <a:pPr marL="285750" indent="-285750" algn="just" fontAlgn="auto">
              <a:lnSpc>
                <a:spcPct val="200000"/>
              </a:lnSpc>
              <a:spcBef>
                <a:spcPct val="0"/>
              </a:spcBef>
              <a:buFont typeface="Wingdings" panose="05000000000000000000" charset="0"/>
              <a:buChar char="l"/>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科技成果展示</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just" fontAlgn="auto">
              <a:lnSpc>
                <a:spcPct val="200000"/>
              </a:lnSpc>
              <a:spcBef>
                <a:spcPct val="0"/>
              </a:spcBef>
              <a:buFont typeface="Wingdings" panose="05000000000000000000" charset="0"/>
              <a:buChar char="l"/>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交流场所</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just" fontAlgn="auto">
              <a:lnSpc>
                <a:spcPct val="200000"/>
              </a:lnSpc>
              <a:spcBef>
                <a:spcPct val="0"/>
              </a:spcBef>
              <a:buFont typeface="Wingdings" panose="05000000000000000000" charset="0"/>
              <a:buChar char="l"/>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科技成果转化</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just" fontAlgn="auto">
              <a:lnSpc>
                <a:spcPct val="200000"/>
              </a:lnSpc>
              <a:spcBef>
                <a:spcPct val="0"/>
              </a:spcBef>
              <a:buFont typeface="Wingdings" panose="05000000000000000000" charset="0"/>
              <a:buChar char="l"/>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科普基地</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just" fontAlgn="auto">
              <a:lnSpc>
                <a:spcPct val="200000"/>
              </a:lnSpc>
              <a:spcBef>
                <a:spcPct val="0"/>
              </a:spcBef>
              <a:buFont typeface="Wingdings" panose="05000000000000000000" charset="0"/>
              <a:buChar char="l"/>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高端论坛</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5" name="文本框 54"/>
          <p:cNvSpPr txBox="1"/>
          <p:nvPr/>
        </p:nvSpPr>
        <p:spPr>
          <a:xfrm>
            <a:off x="9716135" y="3193787"/>
            <a:ext cx="1835785" cy="2677160"/>
          </a:xfrm>
          <a:prstGeom prst="rect">
            <a:avLst/>
          </a:prstGeom>
          <a:solidFill>
            <a:schemeClr val="accent1">
              <a:lumMod val="20000"/>
              <a:lumOff val="80000"/>
            </a:schemeClr>
          </a:solidFill>
        </p:spPr>
        <p:txBody>
          <a:bodyPr wrap="square" rtlCol="0">
            <a:noAutofit/>
          </a:bodyPr>
          <a:lstStyle/>
          <a:p>
            <a:pPr marL="285750" indent="-285750" algn="just" fontAlgn="auto">
              <a:lnSpc>
                <a:spcPct val="200000"/>
              </a:lnSpc>
              <a:spcBef>
                <a:spcPct val="0"/>
              </a:spcBef>
              <a:buFont typeface="Wingdings" panose="05000000000000000000" charset="0"/>
              <a:buChar char="l"/>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创新技术</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just" fontAlgn="auto">
              <a:lnSpc>
                <a:spcPct val="200000"/>
              </a:lnSpc>
              <a:spcBef>
                <a:spcPct val="0"/>
              </a:spcBef>
              <a:buFont typeface="Wingdings" panose="05000000000000000000" charset="0"/>
              <a:buChar char="l"/>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创新人才</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just" fontAlgn="auto">
              <a:lnSpc>
                <a:spcPct val="200000"/>
              </a:lnSpc>
              <a:spcBef>
                <a:spcPct val="0"/>
              </a:spcBef>
              <a:buFont typeface="Wingdings" panose="05000000000000000000" charset="0"/>
              <a:buChar char="l"/>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创新载体</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just" fontAlgn="auto">
              <a:lnSpc>
                <a:spcPct val="200000"/>
              </a:lnSpc>
              <a:spcBef>
                <a:spcPct val="0"/>
              </a:spcBef>
              <a:buFont typeface="Wingdings" panose="05000000000000000000" charset="0"/>
              <a:buChar char="l"/>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科技创新评价</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just" fontAlgn="auto">
              <a:lnSpc>
                <a:spcPct val="200000"/>
              </a:lnSpc>
              <a:spcBef>
                <a:spcPct val="0"/>
              </a:spcBef>
              <a:buFont typeface="Wingdings" panose="05000000000000000000" charset="0"/>
              <a:buChar char="l"/>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建筑工程大数据</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just" fontAlgn="auto">
              <a:lnSpc>
                <a:spcPct val="200000"/>
              </a:lnSpc>
              <a:spcBef>
                <a:spcPct val="0"/>
              </a:spcBef>
              <a:buFont typeface="Wingdings" panose="05000000000000000000" charset="0"/>
              <a:buChar char="l"/>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数据发布平台</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0" name="矩形 1"/>
          <p:cNvSpPr/>
          <p:nvPr/>
        </p:nvSpPr>
        <p:spPr>
          <a:xfrm>
            <a:off x="523836" y="1071546"/>
            <a:ext cx="4637102" cy="642942"/>
          </a:xfrm>
          <a:prstGeom prst="rect">
            <a:avLst/>
          </a:prstGeom>
          <a:noFill/>
          <a:ln w="19050">
            <a:noFill/>
            <a:prstDash val="dash"/>
          </a:ln>
        </p:spPr>
        <p:txBody>
          <a:bodyPr wrap="square"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buFont typeface="Wingdings" panose="05000000000000000000" pitchFamily="2" charset="2"/>
            </a:pPr>
            <a:r>
              <a:rPr lang="zh-CN" altLang="en-US" sz="2400" b="1" dirty="0">
                <a:latin typeface="微软雅黑" panose="020B0503020204020204" pitchFamily="34" charset="-122"/>
                <a:ea typeface="微软雅黑" panose="020B0503020204020204" pitchFamily="34" charset="-122"/>
              </a:rPr>
              <a:t>发挥五大功能</a:t>
            </a:r>
            <a:endParaRPr lang="zh-CN" altLang="en-US" sz="2400" dirty="0">
              <a:latin typeface="微软雅黑" panose="020B0503020204020204" pitchFamily="34" charset="-122"/>
              <a:ea typeface="微软雅黑" panose="020B0503020204020204" pitchFamily="34" charset="-122"/>
            </a:endParaRPr>
          </a:p>
        </p:txBody>
      </p:sp>
      <p:sp>
        <p:nvSpPr>
          <p:cNvPr id="1049248" name="文本框 10"/>
          <p:cNvSpPr txBox="1"/>
          <p:nvPr/>
        </p:nvSpPr>
        <p:spPr>
          <a:xfrm>
            <a:off x="392430" y="327025"/>
            <a:ext cx="3971290" cy="583565"/>
          </a:xfrm>
          <a:prstGeom prst="rect">
            <a:avLst/>
          </a:prstGeom>
          <a:noFill/>
        </p:spPr>
        <p:txBody>
          <a:bodyPr wrap="square" rtlCol="0">
            <a:spAutoFit/>
          </a:bodyPr>
          <a:lstStyle/>
          <a:p>
            <a:pPr algn="l" eaLnBrk="0" hangingPunct="0">
              <a:buClrTx/>
              <a:buSzTx/>
              <a:buFontTx/>
            </a:pPr>
            <a:r>
              <a:rPr lang="zh-CN" altLang="en-US" sz="3200" b="1" dirty="0">
                <a:solidFill>
                  <a:schemeClr val="accent1"/>
                </a:solidFill>
                <a:latin typeface="微软雅黑" panose="020B0503020204020204" pitchFamily="34" charset="-122"/>
                <a:ea typeface="微软雅黑" panose="020B0503020204020204" pitchFamily="34" charset="-122"/>
                <a:sym typeface="+mn-ea"/>
              </a:rPr>
              <a:t>发展建设思路</a:t>
            </a:r>
            <a:endParaRPr lang="zh-CN" altLang="en-US" sz="32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lt">
                                    <p:tmPct val="10000"/>
                                  </p:iterate>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iterate type="lt">
                                    <p:tmPct val="10000"/>
                                  </p:iterate>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22" presetClass="entr" presetSubtype="8" fill="hold" grpId="0" nodeType="afterEffect">
                                  <p:stCondLst>
                                    <p:cond delay="0"/>
                                  </p:stCondLst>
                                  <p:iterate type="lt">
                                    <p:tmPct val="10000"/>
                                  </p:iterate>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UNIT_SUBTYPE" val="a"/>
  <p:tag name="KSO_WM_UNIT_PRESET_TEXT" val="添加标题"/>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307_6*l_h_f*1_4_1"/>
  <p:tag name="KSO_WM_TEMPLATE_CATEGORY" val="diagram"/>
  <p:tag name="KSO_WM_TEMPLATE_INDEX" val="307"/>
  <p:tag name="KSO_WM_UNIT_LAYERLEVEL" val="1_1_1"/>
  <p:tag name="KSO_WM_TAG_VERSION" val="1.0"/>
  <p:tag name="KSO_WM_BEAUTIFY_FLAG" val="#wm#"/>
  <p:tag name="KSO_WM_UNIT_TEXT_FILL_FORE_SCHEMECOLOR_INDEX" val="8"/>
  <p:tag name="KSO_WM_UNIT_TEXT_FILL_TYPE" val="1"/>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307_6*l_h_i*1_1_2"/>
  <p:tag name="KSO_WM_TEMPLATE_CATEGORY" val="diagram"/>
  <p:tag name="KSO_WM_TEMPLATE_INDEX" val="307"/>
  <p:tag name="KSO_WM_UNIT_LAYERLEVEL" val="1_1_1"/>
  <p:tag name="KSO_WM_TAG_VERSION" val="1.0"/>
  <p:tag name="KSO_WM_BEAUTIFY_FLAG" val="#wm#"/>
  <p:tag name="KSO_WM_UNIT_FILL_FORE_SCHEMECOLOR_INDEX" val="5"/>
  <p:tag name="KSO_WM_UNIT_FILL_TYPE" val="1"/>
  <p:tag name="KSO_WM_UNIT_TEXT_FILL_FORE_SCHEMECOLOR_INDEX" val="5"/>
  <p:tag name="KSO_WM_UNIT_TEXT_FILL_TYPE" val="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3"/>
  <p:tag name="KSO_WM_UNIT_ID" val="diagram307_6*l_h_i*1_1_3"/>
  <p:tag name="KSO_WM_TEMPLATE_CATEGORY" val="diagram"/>
  <p:tag name="KSO_WM_TEMPLATE_INDEX" val="307"/>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103.xml><?xml version="1.0" encoding="utf-8"?>
<p:tagLst xmlns:p="http://schemas.openxmlformats.org/presentationml/2006/main">
  <p:tag name="KSO_WM_UNIT_SUBTYPE" val="a"/>
  <p:tag name="KSO_WM_UNIT_PRESET_TEXT" val="添加标题"/>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307_6*l_h_f*1_1_1"/>
  <p:tag name="KSO_WM_TEMPLATE_CATEGORY" val="diagram"/>
  <p:tag name="KSO_WM_TEMPLATE_INDEX" val="307"/>
  <p:tag name="KSO_WM_UNIT_LAYERLEVEL" val="1_1_1"/>
  <p:tag name="KSO_WM_TAG_VERSION" val="1.0"/>
  <p:tag name="KSO_WM_BEAUTIFY_FLAG" val="#wm#"/>
  <p:tag name="KSO_WM_UNIT_TEXT_FILL_FORE_SCHEMECOLOR_INDEX" val="5"/>
  <p:tag name="KSO_WM_UNIT_TEXT_FILL_TYPE" val="1"/>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307_6*l_h_i*1_2_1"/>
  <p:tag name="KSO_WM_TEMPLATE_CATEGORY" val="diagram"/>
  <p:tag name="KSO_WM_TEMPLATE_INDEX" val="307"/>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307_6*l_h_i*1_2_2"/>
  <p:tag name="KSO_WM_TEMPLATE_CATEGORY" val="diagram"/>
  <p:tag name="KSO_WM_TEMPLATE_INDEX" val="307"/>
  <p:tag name="KSO_WM_UNIT_LAYERLEVEL" val="1_1_1"/>
  <p:tag name="KSO_WM_TAG_VERSION" val="1.0"/>
  <p:tag name="KSO_WM_BEAUTIFY_FLAG" val="#wm#"/>
  <p:tag name="KSO_WM_UNIT_FILL_FORE_SCHEMECOLOR_INDEX" val="6"/>
  <p:tag name="KSO_WM_UNIT_FILL_TYPE" val="1"/>
  <p:tag name="KSO_WM_UNIT_TEXT_FILL_FORE_SCHEMECOLOR_INDEX" val="5"/>
  <p:tag name="KSO_WM_UNIT_TEXT_FILL_TYPE" val="1"/>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3"/>
  <p:tag name="KSO_WM_UNIT_ID" val="diagram307_6*l_h_i*1_2_3"/>
  <p:tag name="KSO_WM_TEMPLATE_CATEGORY" val="diagram"/>
  <p:tag name="KSO_WM_TEMPLATE_INDEX" val="307"/>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107.xml><?xml version="1.0" encoding="utf-8"?>
<p:tagLst xmlns:p="http://schemas.openxmlformats.org/presentationml/2006/main">
  <p:tag name="KSO_WM_UNIT_SUBTYPE" val="a"/>
  <p:tag name="KSO_WM_UNIT_PRESET_TEXT" val="添加标题"/>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307_6*l_h_f*1_2_1"/>
  <p:tag name="KSO_WM_TEMPLATE_CATEGORY" val="diagram"/>
  <p:tag name="KSO_WM_TEMPLATE_INDEX" val="307"/>
  <p:tag name="KSO_WM_UNIT_LAYERLEVEL" val="1_1_1"/>
  <p:tag name="KSO_WM_TAG_VERSION" val="1.0"/>
  <p:tag name="KSO_WM_BEAUTIFY_FLAG" val="#wm#"/>
  <p:tag name="KSO_WM_UNIT_TEXT_FILL_FORE_SCHEMECOLOR_INDEX" val="6"/>
  <p:tag name="KSO_WM_UNIT_TEXT_FILL_TYPE" val="1"/>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307_6*l_h_i*1_5_1"/>
  <p:tag name="KSO_WM_TEMPLATE_CATEGORY" val="diagram"/>
  <p:tag name="KSO_WM_TEMPLATE_INDEX" val="307"/>
  <p:tag name="KSO_WM_UNIT_LAYERLEVEL" val="1_1_1"/>
  <p:tag name="KSO_WM_TAG_VERSION" val="1.0"/>
  <p:tag name="KSO_WM_BEAUTIFY_FLAG" val="#wm#"/>
  <p:tag name="KSO_WM_UNIT_FILL_FORE_SCHEMECOLOR_INDEX" val="9"/>
  <p:tag name="KSO_WM_UNIT_FILL_TYPE" val="1"/>
  <p:tag name="KSO_WM_UNIT_TEXT_FILL_FORE_SCHEMECOLOR_INDEX" val="2"/>
  <p:tag name="KSO_WM_UNIT_TEXT_FILL_TYPE" val="1"/>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307_6*l_h_i*1_5_2"/>
  <p:tag name="KSO_WM_TEMPLATE_CATEGORY" val="diagram"/>
  <p:tag name="KSO_WM_TEMPLATE_INDEX" val="307"/>
  <p:tag name="KSO_WM_UNIT_LAYERLEVEL" val="1_1_1"/>
  <p:tag name="KSO_WM_TAG_VERSION" val="1.0"/>
  <p:tag name="KSO_WM_BEAUTIFY_FLAG" val="#wm#"/>
  <p:tag name="KSO_WM_UNIT_FILL_FORE_SCHEMECOLOR_INDEX" val="9"/>
  <p:tag name="KSO_WM_UNIT_FILL_TYPE" val="1"/>
  <p:tag name="KSO_WM_UNIT_TEXT_FILL_FORE_SCHEMECOLOR_INDEX" val="5"/>
  <p:tag name="KSO_WM_UNIT_TEXT_FILL_TYPE" val="1"/>
</p:tagLst>
</file>

<file path=ppt/tags/tag11.xml><?xml version="1.0" encoding="utf-8"?>
<p:tagLst xmlns:p="http://schemas.openxmlformats.org/presentationml/2006/main">
  <p:tag name="KSO_WM_UNIT_BLOCK" val="0"/>
  <p:tag name="KSO_WM_UNIT_SM_LIMIT_TYPE" val="2"/>
  <p:tag name="KSO_WM_UNIT_HIGHLIGHT" val="0"/>
  <p:tag name="KSO_WM_UNIT_COMPATIBLE" val="0"/>
  <p:tag name="KSO_WM_UNIT_DIAGRAM_ISNUMVISUAL" val="0"/>
  <p:tag name="KSO_WM_UNIT_DIAGRAM_ISREFERUNIT" val="0"/>
  <p:tag name="KSO_WM_UNIT_TYPE" val="i"/>
  <p:tag name="KSO_WM_UNIT_INDEX" val="1"/>
  <p:tag name="KSO_WM_UNIT_ID" val="diagram20211051_1*i*1"/>
  <p:tag name="KSO_WM_TEMPLATE_CATEGORY" val="diagram"/>
  <p:tag name="KSO_WM_TEMPLATE_INDEX" val="20211051"/>
  <p:tag name="KSO_WM_UNIT_LAYERLEVEL" val="1"/>
  <p:tag name="KSO_WM_TAG_VERSION" val="1.0"/>
  <p:tag name="KSO_WM_BEAUTIFY_FLAG" val="#wm#"/>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UNIT_DEC_AREA_ID" val="e9873f812e524d0fb7e1a2e0256e75d5"/>
  <p:tag name="KSO_WM_CHIP_GROUPID" val="5e757e9369be4861f5f86151"/>
  <p:tag name="KSO_WM_CHIP_XID" val="5f5f2f928e478fb0c58a92b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1320"/>
  <p:tag name="KSO_WM_TEMPLATE_ASSEMBLE_XID" val="60656ea44054ed1e2fb7fce2"/>
  <p:tag name="KSO_WM_TEMPLATE_ASSEMBLE_GROUPID" val="60656ea44054ed1e2fb7fce2"/>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3"/>
  <p:tag name="KSO_WM_UNIT_ID" val="diagram307_6*l_h_i*1_5_3"/>
  <p:tag name="KSO_WM_TEMPLATE_CATEGORY" val="diagram"/>
  <p:tag name="KSO_WM_TEMPLATE_INDEX" val="307"/>
  <p:tag name="KSO_WM_UNIT_LAYERLEVEL" val="1_1_1"/>
  <p:tag name="KSO_WM_TAG_VERSION" val="1.0"/>
  <p:tag name="KSO_WM_BEAUTIFY_FLAG" val="#wm#"/>
  <p:tag name="KSO_WM_UNIT_FILL_FORE_SCHEMECOLOR_INDEX" val="9"/>
  <p:tag name="KSO_WM_UNIT_FILL_TYPE" val="1"/>
  <p:tag name="KSO_WM_UNIT_TEXT_FILL_FORE_SCHEMECOLOR_INDEX" val="14"/>
  <p:tag name="KSO_WM_UNIT_TEXT_FILL_TYPE" val="1"/>
</p:tagLst>
</file>

<file path=ppt/tags/tag111.xml><?xml version="1.0" encoding="utf-8"?>
<p:tagLst xmlns:p="http://schemas.openxmlformats.org/presentationml/2006/main">
  <p:tag name="KSO_WM_UNIT_SUBTYPE" val="a"/>
  <p:tag name="KSO_WM_UNIT_PRESET_TEXT" val="添加标题"/>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307_6*l_h_f*1_5_1"/>
  <p:tag name="KSO_WM_TEMPLATE_CATEGORY" val="diagram"/>
  <p:tag name="KSO_WM_TEMPLATE_INDEX" val="307"/>
  <p:tag name="KSO_WM_UNIT_LAYERLEVEL" val="1_1_1"/>
  <p:tag name="KSO_WM_TAG_VERSION" val="1.0"/>
  <p:tag name="KSO_WM_BEAUTIFY_FLAG" val="#wm#"/>
  <p:tag name="KSO_WM_UNIT_TEXT_FILL_FORE_SCHEMECOLOR_INDEX" val="9"/>
  <p:tag name="KSO_WM_UNIT_TEXT_FILL_TYPE" val="1"/>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1"/>
  <p:tag name="KSO_WM_UNIT_ID" val="diagram307_6*l_h_i*1_6_1"/>
  <p:tag name="KSO_WM_TEMPLATE_CATEGORY" val="diagram"/>
  <p:tag name="KSO_WM_TEMPLATE_INDEX" val="307"/>
  <p:tag name="KSO_WM_UNIT_LAYERLEVEL" val="1_1_1"/>
  <p:tag name="KSO_WM_TAG_VERSION" val="1.0"/>
  <p:tag name="KSO_WM_BEAUTIFY_FLAG" val="#wm#"/>
  <p:tag name="KSO_WM_UNIT_FILL_FORE_SCHEMECOLOR_INDEX" val="10"/>
  <p:tag name="KSO_WM_UNIT_FILL_TYPE" val="1"/>
  <p:tag name="KSO_WM_UNIT_TEXT_FILL_FORE_SCHEMECOLOR_INDEX" val="2"/>
  <p:tag name="KSO_WM_UNIT_TEXT_FILL_TYPE" val="1"/>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2"/>
  <p:tag name="KSO_WM_UNIT_ID" val="diagram307_6*l_h_i*1_6_2"/>
  <p:tag name="KSO_WM_TEMPLATE_CATEGORY" val="diagram"/>
  <p:tag name="KSO_WM_TEMPLATE_INDEX" val="307"/>
  <p:tag name="KSO_WM_UNIT_LAYERLEVEL" val="1_1_1"/>
  <p:tag name="KSO_WM_TAG_VERSION" val="1.0"/>
  <p:tag name="KSO_WM_BEAUTIFY_FLAG" val="#wm#"/>
  <p:tag name="KSO_WM_UNIT_FILL_FORE_SCHEMECOLOR_INDEX" val="10"/>
  <p:tag name="KSO_WM_UNIT_FILL_TYPE" val="1"/>
  <p:tag name="KSO_WM_UNIT_TEXT_FILL_FORE_SCHEMECOLOR_INDEX" val="5"/>
  <p:tag name="KSO_WM_UNIT_TEXT_FILL_TYPE" val="1"/>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6_3"/>
  <p:tag name="KSO_WM_UNIT_ID" val="diagram307_6*l_h_i*1_6_3"/>
  <p:tag name="KSO_WM_TEMPLATE_CATEGORY" val="diagram"/>
  <p:tag name="KSO_WM_TEMPLATE_INDEX" val="307"/>
  <p:tag name="KSO_WM_UNIT_LAYERLEVEL" val="1_1_1"/>
  <p:tag name="KSO_WM_TAG_VERSION" val="1.0"/>
  <p:tag name="KSO_WM_BEAUTIFY_FLAG" val="#wm#"/>
  <p:tag name="KSO_WM_UNIT_FILL_FORE_SCHEMECOLOR_INDEX" val="10"/>
  <p:tag name="KSO_WM_UNIT_FILL_TYPE" val="1"/>
  <p:tag name="KSO_WM_UNIT_TEXT_FILL_FORE_SCHEMECOLOR_INDEX" val="14"/>
  <p:tag name="KSO_WM_UNIT_TEXT_FILL_TYPE" val="1"/>
</p:tagLst>
</file>

<file path=ppt/tags/tag115.xml><?xml version="1.0" encoding="utf-8"?>
<p:tagLst xmlns:p="http://schemas.openxmlformats.org/presentationml/2006/main">
  <p:tag name="KSO_WM_UNIT_SUBTYPE" val="a"/>
  <p:tag name="KSO_WM_UNIT_PRESET_TEXT" val="添加标题"/>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307_6*l_h_f*1_6_1"/>
  <p:tag name="KSO_WM_TEMPLATE_CATEGORY" val="diagram"/>
  <p:tag name="KSO_WM_TEMPLATE_INDEX" val="307"/>
  <p:tag name="KSO_WM_UNIT_LAYERLEVEL" val="1_1_1"/>
  <p:tag name="KSO_WM_TAG_VERSION" val="1.0"/>
  <p:tag name="KSO_WM_BEAUTIFY_FLAG" val="#wm#"/>
  <p:tag name="KSO_WM_UNIT_TEXT_FILL_FORE_SCHEMECOLOR_INDEX" val="10"/>
  <p:tag name="KSO_WM_UNIT_TEXT_FILL_TYPE" val="1"/>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307_6*l_h_i*1_3_1"/>
  <p:tag name="KSO_WM_TEMPLATE_CATEGORY" val="diagram"/>
  <p:tag name="KSO_WM_TEMPLATE_INDEX" val="307"/>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307_6*l_h_i*1_3_2"/>
  <p:tag name="KSO_WM_TEMPLATE_CATEGORY" val="diagram"/>
  <p:tag name="KSO_WM_TEMPLATE_INDEX" val="307"/>
  <p:tag name="KSO_WM_UNIT_LAYERLEVEL" val="1_1_1"/>
  <p:tag name="KSO_WM_TAG_VERSION" val="1.0"/>
  <p:tag name="KSO_WM_BEAUTIFY_FLAG" val="#wm#"/>
  <p:tag name="KSO_WM_UNIT_FILL_FORE_SCHEMECOLOR_INDEX" val="7"/>
  <p:tag name="KSO_WM_UNIT_FILL_TYPE" val="1"/>
  <p:tag name="KSO_WM_UNIT_TEXT_FILL_FORE_SCHEMECOLOR_INDEX" val="5"/>
  <p:tag name="KSO_WM_UNIT_TEXT_FILL_TYPE" val="1"/>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3"/>
  <p:tag name="KSO_WM_UNIT_ID" val="diagram307_6*l_h_i*1_3_3"/>
  <p:tag name="KSO_WM_TEMPLATE_CATEGORY" val="diagram"/>
  <p:tag name="KSO_WM_TEMPLATE_INDEX" val="307"/>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Lst>
</file>

<file path=ppt/tags/tag119.xml><?xml version="1.0" encoding="utf-8"?>
<p:tagLst xmlns:p="http://schemas.openxmlformats.org/presentationml/2006/main">
  <p:tag name="KSO_WM_UNIT_SUBTYPE" val="a"/>
  <p:tag name="KSO_WM_UNIT_PRESET_TEXT" val="添加标题"/>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307_6*l_h_f*1_3_1"/>
  <p:tag name="KSO_WM_TEMPLATE_CATEGORY" val="diagram"/>
  <p:tag name="KSO_WM_TEMPLATE_INDEX" val="307"/>
  <p:tag name="KSO_WM_UNIT_LAYERLEVEL" val="1_1_1"/>
  <p:tag name="KSO_WM_TAG_VERSION" val="1.0"/>
  <p:tag name="KSO_WM_BEAUTIFY_FLAG" val="#wm#"/>
  <p:tag name="KSO_WM_UNIT_TEXT_FILL_FORE_SCHEMECOLOR_INDEX" val="7"/>
  <p:tag name="KSO_WM_UNIT_TEXT_FILL_TYPE" val="1"/>
</p:tagLst>
</file>

<file path=ppt/tags/tag12.xml><?xml version="1.0" encoding="utf-8"?>
<p:tagLst xmlns:p="http://schemas.openxmlformats.org/presentationml/2006/main">
  <p:tag name="KSO_WM_UNIT_SM_LIMIT_TYPE" val="2"/>
  <p:tag name="KSO_WM_UNIT_HIGHLIGHT" val="0"/>
  <p:tag name="KSO_WM_UNIT_COMPATIBLE" val="0"/>
  <p:tag name="KSO_WM_UNIT_DIAGRAM_ISNUMVISUAL" val="0"/>
  <p:tag name="KSO_WM_UNIT_DIAGRAM_ISREFERUNIT" val="0"/>
  <p:tag name="KSO_WM_UNIT_TYPE" val="i"/>
  <p:tag name="KSO_WM_UNIT_INDEX" val="2"/>
  <p:tag name="KSO_WM_UNIT_ID" val="diagram20211051_1*i*2"/>
  <p:tag name="KSO_WM_TEMPLATE_CATEGORY" val="diagram"/>
  <p:tag name="KSO_WM_TEMPLATE_INDEX" val="20211051"/>
  <p:tag name="KSO_WM_UNIT_LAYERLEVEL" val="1"/>
  <p:tag name="KSO_WM_TAG_VERSION" val="1.0"/>
  <p:tag name="KSO_WM_BEAUTIFY_FLAG" val="#wm#"/>
  <p:tag name="KSO_WM_UNIT_BLOCK" val="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C_AREA_ID" val="c6caebd249174d3d8044106ecfb73dfb"/>
  <p:tag name="KSO_WM_CHIP_GROUPID" val="5e757e9369be4861f5f86151"/>
  <p:tag name="KSO_WM_CHIP_XID" val="5f5f2f928e478fb0c58a92b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2"/>
  <p:tag name="KSO_WM_TEMPLATE_ASSEMBLE_XID" val="60656ea44054ed1e2fb7fce2"/>
  <p:tag name="KSO_WM_TEMPLATE_ASSEMBLE_GROUPID" val="60656ea44054ed1e2fb7fce2"/>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307_6*l_h_i*1_1_1"/>
  <p:tag name="KSO_WM_TEMPLATE_CATEGORY" val="diagram"/>
  <p:tag name="KSO_WM_TEMPLATE_INDEX" val="307"/>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307_6*l_h_i*1_2_1"/>
  <p:tag name="KSO_WM_TEMPLATE_CATEGORY" val="diagram"/>
  <p:tag name="KSO_WM_TEMPLATE_INDEX" val="307"/>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307_6*l_h_i*1_2_2"/>
  <p:tag name="KSO_WM_TEMPLATE_CATEGORY" val="diagram"/>
  <p:tag name="KSO_WM_TEMPLATE_INDEX" val="307"/>
  <p:tag name="KSO_WM_UNIT_LAYERLEVEL" val="1_1_1"/>
  <p:tag name="KSO_WM_TAG_VERSION" val="1.0"/>
  <p:tag name="KSO_WM_BEAUTIFY_FLAG" val="#wm#"/>
  <p:tag name="KSO_WM_UNIT_FILL_FORE_SCHEMECOLOR_INDEX" val="6"/>
  <p:tag name="KSO_WM_UNIT_FILL_TYPE" val="1"/>
  <p:tag name="KSO_WM_UNIT_TEXT_FILL_FORE_SCHEMECOLOR_INDEX" val="5"/>
  <p:tag name="KSO_WM_UNIT_TEXT_FILL_TYPE" val="1"/>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3"/>
  <p:tag name="KSO_WM_UNIT_ID" val="diagram307_6*l_h_i*1_2_3"/>
  <p:tag name="KSO_WM_TEMPLATE_CATEGORY" val="diagram"/>
  <p:tag name="KSO_WM_TEMPLATE_INDEX" val="307"/>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124.xml><?xml version="1.0" encoding="utf-8"?>
<p:tagLst xmlns:p="http://schemas.openxmlformats.org/presentationml/2006/main">
  <p:tag name="KSO_WM_UNIT_SUBTYPE" val="a"/>
  <p:tag name="KSO_WM_UNIT_PRESET_TEXT" val="添加标题"/>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307_6*l_h_f*1_2_1"/>
  <p:tag name="KSO_WM_TEMPLATE_CATEGORY" val="diagram"/>
  <p:tag name="KSO_WM_TEMPLATE_INDEX" val="307"/>
  <p:tag name="KSO_WM_UNIT_LAYERLEVEL" val="1_1_1"/>
  <p:tag name="KSO_WM_TAG_VERSION" val="1.0"/>
  <p:tag name="KSO_WM_BEAUTIFY_FLAG" val="#wm#"/>
  <p:tag name="KSO_WM_UNIT_TEXT_FILL_FORE_SCHEMECOLOR_INDEX" val="6"/>
  <p:tag name="KSO_WM_UNIT_TEXT_FILL_TYPE" val="1"/>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307_6*l_h_i*1_2_1"/>
  <p:tag name="KSO_WM_TEMPLATE_CATEGORY" val="diagram"/>
  <p:tag name="KSO_WM_TEMPLATE_INDEX" val="307"/>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307_6*l_h_i*1_2_2"/>
  <p:tag name="KSO_WM_TEMPLATE_CATEGORY" val="diagram"/>
  <p:tag name="KSO_WM_TEMPLATE_INDEX" val="307"/>
  <p:tag name="KSO_WM_UNIT_LAYERLEVEL" val="1_1_1"/>
  <p:tag name="KSO_WM_TAG_VERSION" val="1.0"/>
  <p:tag name="KSO_WM_BEAUTIFY_FLAG" val="#wm#"/>
  <p:tag name="KSO_WM_UNIT_FILL_FORE_SCHEMECOLOR_INDEX" val="6"/>
  <p:tag name="KSO_WM_UNIT_FILL_TYPE" val="1"/>
  <p:tag name="KSO_WM_UNIT_TEXT_FILL_FORE_SCHEMECOLOR_INDEX" val="5"/>
  <p:tag name="KSO_WM_UNIT_TEXT_FILL_TYPE" val="1"/>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3"/>
  <p:tag name="KSO_WM_UNIT_ID" val="diagram307_6*l_h_i*1_2_3"/>
  <p:tag name="KSO_WM_TEMPLATE_CATEGORY" val="diagram"/>
  <p:tag name="KSO_WM_TEMPLATE_INDEX" val="307"/>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128.xml><?xml version="1.0" encoding="utf-8"?>
<p:tagLst xmlns:p="http://schemas.openxmlformats.org/presentationml/2006/main">
  <p:tag name="KSO_WM_UNIT_SUBTYPE" val="a"/>
  <p:tag name="KSO_WM_UNIT_PRESET_TEXT" val="添加标题"/>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307_6*l_h_f*1_2_1"/>
  <p:tag name="KSO_WM_TEMPLATE_CATEGORY" val="diagram"/>
  <p:tag name="KSO_WM_TEMPLATE_INDEX" val="307"/>
  <p:tag name="KSO_WM_UNIT_LAYERLEVEL" val="1_1_1"/>
  <p:tag name="KSO_WM_TAG_VERSION" val="1.0"/>
  <p:tag name="KSO_WM_BEAUTIFY_FLAG" val="#wm#"/>
  <p:tag name="KSO_WM_UNIT_TEXT_FILL_FORE_SCHEMECOLOR_INDEX" val="6"/>
  <p:tag name="KSO_WM_UNIT_TEXT_FILL_TYPE" val="1"/>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307_6*l_h_i*1_4_1"/>
  <p:tag name="KSO_WM_TEMPLATE_CATEGORY" val="diagram"/>
  <p:tag name="KSO_WM_TEMPLATE_INDEX" val="307"/>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ags/tag13.xml><?xml version="1.0" encoding="utf-8"?>
<p:tagLst xmlns:p="http://schemas.openxmlformats.org/presentationml/2006/main">
  <p:tag name="KSO_WM_UNIT_SM_LIMIT_TYPE" val="2"/>
  <p:tag name="KSO_WM_UNIT_HIGHLIGHT" val="0"/>
  <p:tag name="KSO_WM_UNIT_COMPATIBLE" val="0"/>
  <p:tag name="KSO_WM_UNIT_DIAGRAM_ISNUMVISUAL" val="0"/>
  <p:tag name="KSO_WM_UNIT_DIAGRAM_ISREFERUNIT" val="0"/>
  <p:tag name="KSO_WM_UNIT_TYPE" val="i"/>
  <p:tag name="KSO_WM_UNIT_INDEX" val="3"/>
  <p:tag name="KSO_WM_UNIT_ID" val="diagram20211051_1*i*3"/>
  <p:tag name="KSO_WM_TEMPLATE_CATEGORY" val="diagram"/>
  <p:tag name="KSO_WM_TEMPLATE_INDEX" val="20211051"/>
  <p:tag name="KSO_WM_UNIT_LAYERLEVEL" val="1"/>
  <p:tag name="KSO_WM_TAG_VERSION" val="1.0"/>
  <p:tag name="KSO_WM_BEAUTIFY_FLAG" val="#wm#"/>
  <p:tag name="KSO_WM_UNIT_BLOCK" val="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UNIT_DEC_AREA_ID" val="b8b40de74c0541c590e79b004c1b3527"/>
  <p:tag name="KSO_WM_CHIP_GROUPID" val="5e757e9369be4861f5f86151"/>
  <p:tag name="KSO_WM_CHIP_XID" val="5f5f2f928e478fb0c58a92be"/>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2"/>
  <p:tag name="KSO_WM_TEMPLATE_ASSEMBLE_XID" val="60656ea44054ed1e2fb7fce2"/>
  <p:tag name="KSO_WM_TEMPLATE_ASSEMBLE_GROUPID" val="60656ea44054ed1e2fb7fce2"/>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1_1"/>
  <p:tag name="KSO_WM_UNIT_ID" val="diagram20169785_1*q_h_i*1_1_1"/>
  <p:tag name="KSO_WM_TEMPLATE_CATEGORY" val="diagram"/>
  <p:tag name="KSO_WM_TEMPLATE_INDEX" val="20169785"/>
  <p:tag name="KSO_WM_UNIT_LAYERLEVEL" val="1_1_1"/>
  <p:tag name="KSO_WM_TAG_VERSION" val="1.0"/>
  <p:tag name="KSO_WM_BEAUTIFY_FLAG" val="#wm#"/>
  <p:tag name="KSO_WM_UNIT_LINE_FORE_SCHEMECOLOR_INDEX_BRIGHTNESS" val="-0.35"/>
  <p:tag name="KSO_WM_UNIT_LINE_FORE_SCHEMECOLOR_INDEX" val="14"/>
  <p:tag name="KSO_WM_UNIT_LINE_FILL_TYPE" val="2"/>
  <p:tag name="KSO_WM_UNIT_USESOURCEFORMAT_APPLY" val="1"/>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3_1"/>
  <p:tag name="KSO_WM_UNIT_ID" val="diagram20169785_1*q_h_i*1_3_1"/>
  <p:tag name="KSO_WM_TEMPLATE_CATEGORY" val="diagram"/>
  <p:tag name="KSO_WM_TEMPLATE_INDEX" val="20169785"/>
  <p:tag name="KSO_WM_UNIT_LAYERLEVEL" val="1_1_1"/>
  <p:tag name="KSO_WM_TAG_VERSION" val="1.0"/>
  <p:tag name="KSO_WM_BEAUTIFY_FLAG" val="#wm#"/>
  <p:tag name="KSO_WM_UNIT_LINE_FORE_SCHEMECOLOR_INDEX_BRIGHTNESS" val="-0.35"/>
  <p:tag name="KSO_WM_UNIT_LINE_FORE_SCHEMECOLOR_INDEX" val="14"/>
  <p:tag name="KSO_WM_UNIT_LINE_FILL_TYPE" val="2"/>
  <p:tag name="KSO_WM_UNIT_USESOURCEFORMAT_APPLY" val="1"/>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1"/>
  <p:tag name="KSO_WM_UNIT_ID" val="diagram20169785_1*q_h_i*1_2_1"/>
  <p:tag name="KSO_WM_TEMPLATE_CATEGORY" val="diagram"/>
  <p:tag name="KSO_WM_TEMPLATE_INDEX" val="20169785"/>
  <p:tag name="KSO_WM_UNIT_LAYERLEVEL" val="1_1_1"/>
  <p:tag name="KSO_WM_TAG_VERSION" val="1.0"/>
  <p:tag name="KSO_WM_BEAUTIFY_FLAG" val="#wm#"/>
  <p:tag name="KSO_WM_UNIT_LINE_FORE_SCHEMECOLOR_INDEX_BRIGHTNESS" val="-0.35"/>
  <p:tag name="KSO_WM_UNIT_LINE_FORE_SCHEMECOLOR_INDEX" val="14"/>
  <p:tag name="KSO_WM_UNIT_LINE_FILL_TYPE" val="2"/>
  <p:tag name="KSO_WM_UNIT_USESOURCEFORMAT_APPLY" val="1"/>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2"/>
  <p:tag name="KSO_WM_UNIT_ID" val="diagram20169785_1*q_h_i*1_2_2"/>
  <p:tag name="KSO_WM_TEMPLATE_CATEGORY" val="diagram"/>
  <p:tag name="KSO_WM_TEMPLATE_INDEX" val="20169785"/>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LINE_FORE_SCHEMECOLOR_INDEX_BRIGHTNESS" val="0.8"/>
  <p:tag name="KSO_WM_UNIT_LINE_FORE_SCHEMECOLOR_INDEX" val="6"/>
  <p:tag name="KSO_WM_UNIT_LINE_FILL_TYPE" val="2"/>
  <p:tag name="KSO_WM_UNIT_USESOURCEFORMAT_APPLY" val="1"/>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1_2"/>
  <p:tag name="KSO_WM_UNIT_ID" val="diagram20169785_1*q_h_i*1_1_2"/>
  <p:tag name="KSO_WM_TEMPLATE_CATEGORY" val="diagram"/>
  <p:tag name="KSO_WM_TEMPLATE_INDEX" val="20169785"/>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LINE_FORE_SCHEMECOLOR_INDEX_BRIGHTNESS" val="0.8"/>
  <p:tag name="KSO_WM_UNIT_LINE_FORE_SCHEMECOLOR_INDEX" val="5"/>
  <p:tag name="KSO_WM_UNIT_LINE_FILL_TYPE" val="2"/>
  <p:tag name="KSO_WM_UNIT_USESOURCEFORMAT_APPLY" val="1"/>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3_2"/>
  <p:tag name="KSO_WM_UNIT_ID" val="diagram20169785_1*q_h_i*1_3_2"/>
  <p:tag name="KSO_WM_TEMPLATE_CATEGORY" val="diagram"/>
  <p:tag name="KSO_WM_TEMPLATE_INDEX" val="20169785"/>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LINE_FORE_SCHEMECOLOR_INDEX_BRIGHTNESS" val="0.8"/>
  <p:tag name="KSO_WM_UNIT_LINE_FORE_SCHEMECOLOR_INDEX" val="7"/>
  <p:tag name="KSO_WM_UNIT_LINE_FILL_TYPE" val="2"/>
  <p:tag name="KSO_WM_UNIT_USESOURCEFORMAT_APPLY" val="1"/>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2_3"/>
  <p:tag name="KSO_WM_UNIT_ID" val="diagram20169785_1*q_h_i*1_2_3"/>
  <p:tag name="KSO_WM_TEMPLATE_CATEGORY" val="diagram"/>
  <p:tag name="KSO_WM_TEMPLATE_INDEX" val="20169785"/>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LINE_FORE_SCHEMECOLOR_INDEX_BRIGHTNESS" val="0.8"/>
  <p:tag name="KSO_WM_UNIT_LINE_FORE_SCHEMECOLOR_INDEX" val="6"/>
  <p:tag name="KSO_WM_UNIT_LINE_FILL_TYPE" val="2"/>
  <p:tag name="KSO_WM_UNIT_TEXT_FILL_FORE_SCHEMECOLOR_INDEX_BRIGHTNESS" val="0"/>
  <p:tag name="KSO_WM_UNIT_TEXT_FILL_FORE_SCHEMECOLOR_INDEX" val="14"/>
  <p:tag name="KSO_WM_UNIT_TEXT_FILL_TYPE" val="1"/>
  <p:tag name="KSO_WM_UNIT_USESOURCEFORMAT_APPLY" val="1"/>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3_3"/>
  <p:tag name="KSO_WM_UNIT_ID" val="diagram20169785_1*q_h_i*1_3_3"/>
  <p:tag name="KSO_WM_TEMPLATE_CATEGORY" val="diagram"/>
  <p:tag name="KSO_WM_TEMPLATE_INDEX" val="20169785"/>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LINE_FORE_SCHEMECOLOR_INDEX_BRIGHTNESS" val="0.8"/>
  <p:tag name="KSO_WM_UNIT_LINE_FORE_SCHEMECOLOR_INDEX" val="7"/>
  <p:tag name="KSO_WM_UNIT_LINE_FILL_TYPE" val="2"/>
  <p:tag name="KSO_WM_UNIT_TEXT_FILL_FORE_SCHEMECOLOR_INDEX_BRIGHTNESS" val="0"/>
  <p:tag name="KSO_WM_UNIT_TEXT_FILL_FORE_SCHEMECOLOR_INDEX" val="14"/>
  <p:tag name="KSO_WM_UNIT_TEXT_FILL_TYPE" val="1"/>
  <p:tag name="KSO_WM_UNIT_USESOURCEFORMAT_APPLY" val="1"/>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1_3"/>
  <p:tag name="KSO_WM_UNIT_ID" val="diagram20169785_1*q_h_i*1_1_3"/>
  <p:tag name="KSO_WM_TEMPLATE_CATEGORY" val="diagram"/>
  <p:tag name="KSO_WM_TEMPLATE_INDEX" val="20169785"/>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LINE_FORE_SCHEMECOLOR_INDEX_BRIGHTNESS" val="0.8"/>
  <p:tag name="KSO_WM_UNIT_LINE_FORE_SCHEMECOLOR_INDEX" val="5"/>
  <p:tag name="KSO_WM_UNIT_LINE_FILL_TYPE" val="2"/>
  <p:tag name="KSO_WM_UNIT_TEXT_FILL_FORE_SCHEMECOLOR_INDEX_BRIGHTNESS" val="0"/>
  <p:tag name="KSO_WM_UNIT_TEXT_FILL_FORE_SCHEMECOLOR_INDEX" val="14"/>
  <p:tag name="KSO_WM_UNIT_TEXT_FILL_TYPE" val="1"/>
  <p:tag name="KSO_WM_UNIT_USESOURCEFORMAT_APPLY" val="1"/>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1"/>
  <p:tag name="KSO_WM_UNIT_ID" val="diagram20169785_1*q_i*1_1"/>
  <p:tag name="KSO_WM_TEMPLATE_CATEGORY" val="diagram"/>
  <p:tag name="KSO_WM_TEMPLATE_INDEX" val="20169785"/>
  <p:tag name="KSO_WM_UNIT_LAYERLEVEL" val="1_1"/>
  <p:tag name="KSO_WM_TAG_VERSION" val="1.0"/>
  <p:tag name="KSO_WM_BEAUTIFY_FLAG" val="#wm#"/>
  <p:tag name="KSO_WM_UNIT_FILL_FORE_SCHEMECOLOR_INDEX_BRIGHTNESS" val="0"/>
  <p:tag name="KSO_WM_UNIT_FILL_FORE_SCHEMECOLOR_INDEX" val="14"/>
  <p:tag name="KSO_WM_UNIT_FILL_TYPE" val="1"/>
  <p:tag name="KSO_WM_UNIT_LINE_FORE_SCHEMECOLOR_INDEX_BRIGHTNESS" val="0"/>
  <p:tag name="KSO_WM_UNIT_LINE_FORE_SCHEMECOLOR_INDEX" val="14"/>
  <p:tag name="KSO_WM_UNIT_LINE_FILL_TYPE" val="2"/>
  <p:tag name="KSO_WM_UNIT_USESOURCEFORMAT_APPLY" val="1"/>
</p:tagLst>
</file>

<file path=ppt/tags/tag1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051_1*f*1"/>
  <p:tag name="KSO_WM_TEMPLATE_CATEGORY" val="diagram"/>
  <p:tag name="KSO_WM_TEMPLATE_INDEX" val="20211051"/>
  <p:tag name="KSO_WM_UNIT_LAYERLEVEL" val="1"/>
  <p:tag name="KSO_WM_TAG_VERSION" val="1.0"/>
  <p:tag name="KSO_WM_BEAUTIFY_FLAG" val="#wm#"/>
  <p:tag name="KSO_WM_UNIT_DEFAULT_FONT" val="14;20;2"/>
  <p:tag name="KSO_WM_UNIT_BLOCK" val="0"/>
  <p:tag name="KSO_WM_UNIT_VALUE" val="56"/>
  <p:tag name="KSO_WM_UNIT_SHOW_EDIT_AREA_INDICATION" val="1"/>
  <p:tag name="KSO_WM_CHIP_GROUPID" val="5e6b05596848fb12bee65ac8"/>
  <p:tag name="KSO_WM_CHIP_XID" val="5e6b05596848fb12bee65aca"/>
  <p:tag name="KSO_WM_UNIT_DEC_AREA_ID" val="fa23e79076be41119ad642c4cda491b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180ce386d980456f8564befea39e3cb3"/>
  <p:tag name="KSO_WM_UNIT_TEXT_FILL_FORE_SCHEMECOLOR_INDEX_BRIGHTNESS" val="0.25"/>
  <p:tag name="KSO_WM_UNIT_TEXT_FILL_FORE_SCHEMECOLOR_INDEX" val="13"/>
  <p:tag name="KSO_WM_UNIT_TEXT_FILL_TYPE" val="1"/>
  <p:tag name="KSO_WM_TEMPLATE_ASSEMBLE_XID" val="60656ea44054ed1e2fb7fce2"/>
  <p:tag name="KSO_WM_TEMPLATE_ASSEMBLE_GROUPID" val="60656ea44054ed1e2fb7fce2"/>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2"/>
  <p:tag name="KSO_WM_UNIT_ID" val="diagram20169785_1*q_i*1_2"/>
  <p:tag name="KSO_WM_TEMPLATE_CATEGORY" val="diagram"/>
  <p:tag name="KSO_WM_TEMPLATE_INDEX" val="20169785"/>
  <p:tag name="KSO_WM_UNIT_LAYERLEVEL" val="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3"/>
  <p:tag name="KSO_WM_UNIT_ID" val="diagram20169785_1*q_i*1_3"/>
  <p:tag name="KSO_WM_TEMPLATE_CATEGORY" val="diagram"/>
  <p:tag name="KSO_WM_TEMPLATE_INDEX" val="20169785"/>
  <p:tag name="KSO_WM_UNIT_LAYERLEVEL" val="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4"/>
  <p:tag name="KSO_WM_UNIT_ID" val="diagram20169785_1*q_i*1_4"/>
  <p:tag name="KSO_WM_TEMPLATE_CATEGORY" val="diagram"/>
  <p:tag name="KSO_WM_TEMPLATE_INDEX" val="20169785"/>
  <p:tag name="KSO_WM_UNIT_LAYERLEVEL" val="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43.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1_1"/>
  <p:tag name="KSO_WM_UNIT_ID" val="diagram20169785_1*q_h_f*1_1_1"/>
  <p:tag name="KSO_WM_TEMPLATE_CATEGORY" val="diagram"/>
  <p:tag name="KSO_WM_TEMPLATE_INDEX" val="20169785"/>
  <p:tag name="KSO_WM_UNIT_LAYERLEVEL" val="1_1_1"/>
  <p:tag name="KSO_WM_TAG_VERSION" val="1.0"/>
  <p:tag name="KSO_WM_BEAUTIFY_FLAG" val="#wm#"/>
  <p:tag name="KSO_WM_UNIT_TEXT_FILL_FORE_SCHEMECOLOR_INDEX_BRIGHTNESS" val="0.15"/>
  <p:tag name="KSO_WM_UNIT_TEXT_FILL_FORE_SCHEMECOLOR_INDEX" val="13"/>
  <p:tag name="KSO_WM_UNIT_TEXT_FILL_TYPE" val="1"/>
  <p:tag name="KSO_WM_UNIT_USESOURCEFORMAT_APPLY" val="1"/>
</p:tagLst>
</file>

<file path=ppt/tags/tag144.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2_1"/>
  <p:tag name="KSO_WM_UNIT_ID" val="diagram20169785_1*q_h_f*1_2_1"/>
  <p:tag name="KSO_WM_TEMPLATE_CATEGORY" val="diagram"/>
  <p:tag name="KSO_WM_TEMPLATE_INDEX" val="20169785"/>
  <p:tag name="KSO_WM_UNIT_LAYERLEVEL" val="1_1_1"/>
  <p:tag name="KSO_WM_TAG_VERSION" val="1.0"/>
  <p:tag name="KSO_WM_BEAUTIFY_FLAG" val="#wm#"/>
  <p:tag name="KSO_WM_UNIT_TEXT_FILL_FORE_SCHEMECOLOR_INDEX_BRIGHTNESS" val="0.15"/>
  <p:tag name="KSO_WM_UNIT_TEXT_FILL_FORE_SCHEMECOLOR_INDEX" val="13"/>
  <p:tag name="KSO_WM_UNIT_TEXT_FILL_TYPE" val="1"/>
  <p:tag name="KSO_WM_UNIT_USESOURCEFORMAT_APPLY" val="1"/>
</p:tagLst>
</file>

<file path=ppt/tags/tag145.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3_1"/>
  <p:tag name="KSO_WM_UNIT_ID" val="diagram20169785_1*q_h_f*1_3_1"/>
  <p:tag name="KSO_WM_TEMPLATE_CATEGORY" val="diagram"/>
  <p:tag name="KSO_WM_TEMPLATE_INDEX" val="20169785"/>
  <p:tag name="KSO_WM_UNIT_LAYERLEVEL" val="1_1_1"/>
  <p:tag name="KSO_WM_TAG_VERSION" val="1.0"/>
  <p:tag name="KSO_WM_BEAUTIFY_FLAG" val="#wm#"/>
  <p:tag name="KSO_WM_UNIT_TEXT_FILL_FORE_SCHEMECOLOR_INDEX_BRIGHTNESS" val="0.15"/>
  <p:tag name="KSO_WM_UNIT_TEXT_FILL_FORE_SCHEMECOLOR_INDEX" val="13"/>
  <p:tag name="KSO_WM_UNIT_TEXT_FILL_TYPE" val="1"/>
  <p:tag name="KSO_WM_UNIT_USESOURCEFORMAT_APPLY" val="1"/>
</p:tagLst>
</file>

<file path=ppt/tags/tag146.xml><?xml version="1.0" encoding="utf-8"?>
<p:tagLst xmlns:p="http://schemas.openxmlformats.org/presentationml/2006/main">
  <p:tag name="KSO_WM_UNIT_VALUE" val="130*188"/>
  <p:tag name="KSO_WM_UNIT_HIGHLIGHT" val="0"/>
  <p:tag name="KSO_WM_UNIT_COMPATIBLE" val="0"/>
  <p:tag name="KSO_WM_UNIT_DIAGRAM_ISNUMVISUAL" val="0"/>
  <p:tag name="KSO_WM_UNIT_DIAGRAM_ISREFERUNIT" val="0"/>
  <p:tag name="KSO_WM_DIAGRAM_GROUP_CODE" val="q1-1"/>
  <p:tag name="KSO_WM_UNIT_TYPE" val="q_h_x"/>
  <p:tag name="KSO_WM_UNIT_INDEX" val="1_2_1"/>
  <p:tag name="KSO_WM_UNIT_ID" val="diagram20169785_1*q_h_x*1_2_1"/>
  <p:tag name="KSO_WM_TEMPLATE_CATEGORY" val="diagram"/>
  <p:tag name="KSO_WM_TEMPLATE_INDEX" val="20169785"/>
  <p:tag name="KSO_WM_UNIT_LAYERLEVEL" val="1_1_1"/>
  <p:tag name="KSO_WM_TAG_VERSION" val="1.0"/>
  <p:tag name="KSO_WM_BEAUTIFY_FLAG" val="#wm#"/>
  <p:tag name="KSO_WM_UNIT_USESOURCEFORMAT_APPLY" val="1"/>
</p:tagLst>
</file>

<file path=ppt/tags/tag147.xml><?xml version="1.0" encoding="utf-8"?>
<p:tagLst xmlns:p="http://schemas.openxmlformats.org/presentationml/2006/main">
  <p:tag name="KSO_WM_UNIT_VALUE" val="164*159"/>
  <p:tag name="KSO_WM_UNIT_HIGHLIGHT" val="0"/>
  <p:tag name="KSO_WM_UNIT_COMPATIBLE" val="0"/>
  <p:tag name="KSO_WM_UNIT_DIAGRAM_ISNUMVISUAL" val="0"/>
  <p:tag name="KSO_WM_UNIT_DIAGRAM_ISREFERUNIT" val="0"/>
  <p:tag name="KSO_WM_DIAGRAM_GROUP_CODE" val="q1-1"/>
  <p:tag name="KSO_WM_UNIT_TYPE" val="q_h_x"/>
  <p:tag name="KSO_WM_UNIT_INDEX" val="1_1_1"/>
  <p:tag name="KSO_WM_UNIT_ID" val="diagram20169785_1*q_h_x*1_1_1"/>
  <p:tag name="KSO_WM_TEMPLATE_CATEGORY" val="diagram"/>
  <p:tag name="KSO_WM_TEMPLATE_INDEX" val="20169785"/>
  <p:tag name="KSO_WM_UNIT_LAYERLEVEL" val="1_1_1"/>
  <p:tag name="KSO_WM_TAG_VERSION" val="1.0"/>
  <p:tag name="KSO_WM_BEAUTIFY_FLAG" val="#wm#"/>
  <p:tag name="KSO_WM_UNIT_USESOURCEFORMAT_APPLY" val="1"/>
</p:tagLst>
</file>

<file path=ppt/tags/tag148.xml><?xml version="1.0" encoding="utf-8"?>
<p:tagLst xmlns:p="http://schemas.openxmlformats.org/presentationml/2006/main">
  <p:tag name="PA" val="v5.2.7"/>
  <p:tag name="PAMAINTYPE" val="4"/>
  <p:tag name="PATYPE" val="163"/>
  <p:tag name="PASUBTYPE" val="166"/>
  <p:tag name="RESOURCELIBID_SHAPE" val="419152"/>
  <p:tag name="RESOURCELIB_SHAPETYPE" val="4"/>
  <p:tag name="KSO_WM_UNIT_VALUE" val="151*159"/>
  <p:tag name="KSO_WM_UNIT_HIGHLIGHT" val="0"/>
  <p:tag name="KSO_WM_UNIT_COMPATIBLE" val="0"/>
  <p:tag name="KSO_WM_UNIT_DIAGRAM_ISNUMVISUAL" val="0"/>
  <p:tag name="KSO_WM_UNIT_DIAGRAM_ISREFERUNIT" val="0"/>
  <p:tag name="KSO_WM_DIAGRAM_GROUP_CODE" val="q1-1"/>
  <p:tag name="KSO_WM_UNIT_TYPE" val="q_x"/>
  <p:tag name="KSO_WM_UNIT_INDEX" val="1_1"/>
  <p:tag name="KSO_WM_UNIT_ID" val="diagram20169785_1*q_x*1_1"/>
  <p:tag name="KSO_WM_TEMPLATE_CATEGORY" val="diagram"/>
  <p:tag name="KSO_WM_TEMPLATE_INDEX" val="20169785"/>
  <p:tag name="KSO_WM_UNIT_LAYERLEVEL" val="1_1"/>
  <p:tag name="KSO_WM_TAG_VERSION" val="1.0"/>
  <p:tag name="KSO_WM_BEAUTIFY_FLAG" val="#wm#"/>
  <p:tag name="KSO_WM_UNIT_USESOURCEFORMAT_APPLY" val="1"/>
  <p:tag name="KSO_WM_UNIT_ICON_FILEID" val="3139595"/>
  <p:tag name="KSO_WM_UNIT_ICON_STYLE" val="2"/>
  <p:tag name="KSO_WM_UNIT_FILL_FORE_SCHEMECOLOR_INDEX" val="5"/>
  <p:tag name="KSO_WM_UNIT_FILL_TYPE" val="1"/>
  <p:tag name="KSO_WM_UNIT_TEXT_FILL_FORE_SCHEMECOLOR_INDEX" val="13"/>
  <p:tag name="KSO_WM_UNIT_TEXT_FILL_TYPE" val="1"/>
</p:tagLst>
</file>

<file path=ppt/tags/tag149.xml><?xml version="1.0" encoding="utf-8"?>
<p:tagLst xmlns:p="http://schemas.openxmlformats.org/presentationml/2006/main">
  <p:tag name="PA" val="v5.2.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5.xml><?xml version="1.0" encoding="utf-8"?>
<p:tagLst xmlns:p="http://schemas.openxmlformats.org/presentationml/2006/main">
  <p:tag name="KSO_WM_UNIT_VALUE" val="1142*1565"/>
  <p:tag name="KSO_WM_UNIT_HIGHLIGHT" val="0"/>
  <p:tag name="KSO_WM_UNIT_DIAGRAM_ISNUMVISUAL" val="0"/>
  <p:tag name="KSO_WM_UNIT_DIAGRAM_ISREFERUNIT" val="0"/>
  <p:tag name="KSO_WM_UNIT_TYPE" val="d"/>
  <p:tag name="KSO_WM_UNIT_INDEX" val="1"/>
  <p:tag name="KSO_WM_UNIT_ID" val="diagram20211051_1*d*1"/>
  <p:tag name="KSO_WM_TEMPLATE_CATEGORY" val="diagram"/>
  <p:tag name="KSO_WM_TEMPLATE_INDEX" val="20211051"/>
  <p:tag name="KSO_WM_UNIT_LAYERLEVEL" val="1"/>
  <p:tag name="KSO_WM_TAG_VERSION" val="1.0"/>
  <p:tag name="KSO_WM_BEAUTIFY_FLAG" val="#wm#"/>
  <p:tag name="KSO_WM_CHIP_GROUPID" val="5e7310da9a230a26b9e88a19"/>
  <p:tag name="KSO_WM_CHIP_XID" val="5e7310da9a230a26b9e88a1a"/>
  <p:tag name="KSO_WM_UNIT_DEC_AREA_ID" val="f2876e609c7144a48ef7013c55026b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9902a4d0b8544cc19ecd8dfac07ae853"/>
  <p:tag name="KSO_WM_UNIT_PLACING_PICTURE" val="9902a4d0b8544cc19ecd8dfac07ae853"/>
  <p:tag name="KSO_WM_UNIT_SUPPORT_UNIT_TYPE" val="[&quot;l&quot;,&quot;m&quot;,&quot;n&quot;,&quot;o&quot;,&quot;p&quot;,&quot;q&quot;,&quot;r&quot;,&quot;δ&quot;,&quot;ε&quot;,&quot;ζ&quot;,&quot;η&quot;,&quot;d&quot;,&quot;α&quot;,&quot;β&quot;,&quot;θ&quot;]"/>
  <p:tag name="KSO_WM_TEMPLATE_ASSEMBLE_XID" val="60656ea44054ed1e2fb7fce2"/>
  <p:tag name="KSO_WM_TEMPLATE_ASSEMBLE_GROUPID" val="60656ea44054ed1e2fb7fce2"/>
  <p:tag name="KSO_WM_UNIT_PLACING_PICTURE_USER_VIEWPORT" val="{&quot;height&quot;:2892,&quot;width&quot;:4303}"/>
  <p:tag name="KSO_WM_UNIT_PLACING_PICTURE_INFO" val="{&quot;code&quot;:&quot;&quot;,&quot;full_picture&quot;:false,&quot;scheme&quot;:&quot;5-0&quot;,&quot;spacing&quot;:5}"/>
  <p:tag name="KSO_WM_UNIT_PLACING_PICTURE_USER_VIEWPORT_SMARTMENU" val="{&quot;height&quot;:3165.0198364257812,&quot;width&quot;:2860.019938151041}"/>
  <p:tag name="KSO_WM_UNIT_PLACING_PICTURE_USER_RELATIVERECTANGLE_SMARTMENU" val="{&quot;bottom&quot;:0,&quot;left&quot;:0.14374610995240322,&quot;right&quot;:0.14374610995240322,&quot;top&quot;:0}"/>
</p:tagLst>
</file>

<file path=ppt/tags/tag150.xml><?xml version="1.0" encoding="utf-8"?>
<p:tagLst xmlns:p="http://schemas.openxmlformats.org/presentationml/2006/main">
  <p:tag name="PA" val="v5.2.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51.xml><?xml version="1.0" encoding="utf-8"?>
<p:tagLst xmlns:p="http://schemas.openxmlformats.org/presentationml/2006/main">
  <p:tag name="PA" val="v5.2.7"/>
  <p:tag name="PAMAINTYPE" val="4"/>
  <p:tag name="PATYPE" val="140"/>
  <p:tag name="PASUBTYPE" val="145"/>
  <p:tag name="RESOURCELIBID_SHAPE" val="386936"/>
  <p:tag name="RESOURCELIB_SHAPETYPE" val="4"/>
  <p:tag name="KSO_WM_UNIT_VALUE" val="198*174"/>
  <p:tag name="KSO_WM_UNIT_HIGHLIGHT" val="0"/>
  <p:tag name="KSO_WM_UNIT_COMPATIBLE" val="0"/>
  <p:tag name="KSO_WM_UNIT_DIAGRAM_ISNUMVISUAL" val="0"/>
  <p:tag name="KSO_WM_UNIT_DIAGRAM_ISREFERUNIT" val="0"/>
  <p:tag name="KSO_WM_DIAGRAM_GROUP_CODE" val="q1-1"/>
  <p:tag name="KSO_WM_UNIT_TYPE" val="q_h_x"/>
  <p:tag name="KSO_WM_UNIT_INDEX" val="1_3_1"/>
  <p:tag name="KSO_WM_UNIT_ID" val="diagram20169785_1*q_h_x*1_3_1"/>
  <p:tag name="KSO_WM_TEMPLATE_CATEGORY" val="diagram"/>
  <p:tag name="KSO_WM_TEMPLATE_INDEX" val="20169785"/>
  <p:tag name="KSO_WM_UNIT_LAYERLEVEL" val="1_1_1"/>
  <p:tag name="KSO_WM_TAG_VERSION" val="1.0"/>
  <p:tag name="KSO_WM_BEAUTIFY_FLAG" val="#wm#"/>
  <p:tag name="KSO_WM_UNIT_USESOURCEFORMAT_APPLY" val="1"/>
  <p:tag name="KSO_WM_UNIT_ICON_FILEID" val="3140507"/>
  <p:tag name="KSO_WM_UNIT_ICON_STYLE" val="2"/>
  <p:tag name="KSO_WM_UNIT_FILL_FORE_SCHEMECOLOR_INDEX" val="5"/>
  <p:tag name="KSO_WM_UNIT_FILL_TYPE" val="1"/>
  <p:tag name="KSO_WM_UNIT_TEXT_FILL_FORE_SCHEMECOLOR_INDEX" val="13"/>
  <p:tag name="KSO_WM_UNIT_TEXT_FILL_TYPE" val="1"/>
</p:tagLst>
</file>

<file path=ppt/tags/tag152.xml><?xml version="1.0" encoding="utf-8"?>
<p:tagLst xmlns:p="http://schemas.openxmlformats.org/presentationml/2006/main">
  <p:tag name="PA" val="v5.2.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53.xml><?xml version="1.0" encoding="utf-8"?>
<p:tagLst xmlns:p="http://schemas.openxmlformats.org/presentationml/2006/main">
  <p:tag name="PA" val="v5.2.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54.xml><?xml version="1.0" encoding="utf-8"?>
<p:tagLst xmlns:p="http://schemas.openxmlformats.org/presentationml/2006/main">
  <p:tag name="PA" val="v5.2.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55.xml><?xml version="1.0" encoding="utf-8"?>
<p:tagLst xmlns:p="http://schemas.openxmlformats.org/presentationml/2006/main">
  <p:tag name="PA" val="v5.2.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56.xml><?xml version="1.0" encoding="utf-8"?>
<p:tagLst xmlns:p="http://schemas.openxmlformats.org/presentationml/2006/main">
  <p:tag name="PA" val="v5.2.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57.xml><?xml version="1.0" encoding="utf-8"?>
<p:tagLst xmlns:p="http://schemas.openxmlformats.org/presentationml/2006/main">
  <p:tag name="PA" val="v5.2.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698_1*i*1"/>
  <p:tag name="KSO_WM_TEMPLATE_CATEGORY" val="diagram"/>
  <p:tag name="KSO_WM_TEMPLATE_INDEX" val="20212698"/>
  <p:tag name="KSO_WM_UNIT_LAYERLEVEL" val="1"/>
  <p:tag name="KSO_WM_TAG_VERSION" val="1.0"/>
  <p:tag name="KSO_WM_BEAUTIFY_FLAG" val="#wm#"/>
  <p:tag name="KSO_WM_UNIT_BLOCK" val="0"/>
  <p:tag name="KSO_WM_UNIT_SM_LIMIT_TYPE" val="2"/>
  <p:tag name="KSO_WM_UNIT_DEC_AREA_ID" val="419080cbc19c4aceabcfd8126a5d77e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709e10747e3ea6e292a833"/>
  <p:tag name="KSO_WM_CHIP_XID" val="5f709e10747e3ea6e292a834"/>
  <p:tag name="KSO_WM_UNIT_FILL_FORE_SCHEMECOLOR_INDEX_BRIGHTNESS" val="0.8"/>
  <p:tag name="KSO_WM_UNIT_FILL_FORE_SCHEMECOLOR_INDEX" val="5"/>
  <p:tag name="KSO_WM_UNIT_FILL_BACK_SCHEMECOLOR_INDEX_BRIGHTNESS" val="0"/>
  <p:tag name="KSO_WM_UNIT_FILL_BACK_SCHEMECOLOR_INDEX" val="16"/>
  <p:tag name="KSO_WM_UNIT_FILL_TYPE" val="2"/>
  <p:tag name="KSO_WM_UNIT_TEXT_FILL_FORE_SCHEMECOLOR_INDEX_BRIGHTNESS" val="0"/>
  <p:tag name="KSO_WM_UNIT_TEXT_FILL_FORE_SCHEMECOLOR_INDEX" val="2"/>
  <p:tag name="KSO_WM_UNIT_TEXT_FILL_TYPE" val="1"/>
  <p:tag name="KSO_WM_UNIT_VALUE" val="1325"/>
  <p:tag name="KSO_WM_TEMPLATE_ASSEMBLE_XID" val="60656f634054ed1e2fb8092b"/>
  <p:tag name="KSO_WM_TEMPLATE_ASSEMBLE_GROUPID" val="60656f634054ed1e2fb8092b"/>
  <p:tag name="KSO_WM_UNIT_PLACING_PICTURE_USER_VIEWPORT" val="{&quot;height&quot;:10800,&quot;width&quot;:19200}"/>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2698_1*i*2"/>
  <p:tag name="KSO_WM_TEMPLATE_CATEGORY" val="diagram"/>
  <p:tag name="KSO_WM_TEMPLATE_INDEX" val="20212698"/>
  <p:tag name="KSO_WM_UNIT_LAYERLEVEL" val="1"/>
  <p:tag name="KSO_WM_TAG_VERSION" val="1.0"/>
  <p:tag name="KSO_WM_BEAUTIFY_FLAG" val="#wm#"/>
  <p:tag name="KSO_WM_UNIT_BLOCK" val="0"/>
  <p:tag name="KSO_WM_UNIT_SM_LIMIT_TYPE" val="2"/>
  <p:tag name="KSO_WM_UNIT_DEC_AREA_ID" val="f13082978d784ffcb6e94285576f2036"/>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f709e10747e3ea6e292a833"/>
  <p:tag name="KSO_WM_CHIP_XID" val="5f709e10747e3ea6e292a83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VALUE" val="4"/>
  <p:tag name="KSO_WM_TEMPLATE_ASSEMBLE_XID" val="60656f634054ed1e2fb8092b"/>
  <p:tag name="KSO_WM_TEMPLATE_ASSEMBLE_GROUPID" val="60656f634054ed1e2fb8092b"/>
</p:tagLst>
</file>

<file path=ppt/tags/tag16.xml><?xml version="1.0" encoding="utf-8"?>
<p:tagLst xmlns:p="http://schemas.openxmlformats.org/presentationml/2006/main">
  <p:tag name="KSO_WM_UNIT_VALUE" val="1142*1565"/>
  <p:tag name="KSO_WM_UNIT_HIGHLIGHT" val="0"/>
  <p:tag name="KSO_WM_UNIT_DIAGRAM_ISNUMVISUAL" val="0"/>
  <p:tag name="KSO_WM_UNIT_DIAGRAM_ISREFERUNIT" val="0"/>
  <p:tag name="KSO_WM_UNIT_TYPE" val="d"/>
  <p:tag name="KSO_WM_UNIT_INDEX" val="1"/>
  <p:tag name="KSO_WM_UNIT_ID" val="diagram20211051_1*d*1"/>
  <p:tag name="KSO_WM_TEMPLATE_CATEGORY" val="diagram"/>
  <p:tag name="KSO_WM_TEMPLATE_INDEX" val="20211051"/>
  <p:tag name="KSO_WM_UNIT_LAYERLEVEL" val="1"/>
  <p:tag name="KSO_WM_TAG_VERSION" val="1.0"/>
  <p:tag name="KSO_WM_BEAUTIFY_FLAG" val="#wm#"/>
  <p:tag name="KSO_WM_CHIP_GROUPID" val="5e7310da9a230a26b9e88a19"/>
  <p:tag name="KSO_WM_CHIP_XID" val="5e7310da9a230a26b9e88a1a"/>
  <p:tag name="KSO_WM_UNIT_DEC_AREA_ID" val="f2876e609c7144a48ef7013c55026b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9902a4d0b8544cc19ecd8dfac07ae853"/>
  <p:tag name="KSO_WM_UNIT_PLACING_PICTURE" val="9902a4d0b8544cc19ecd8dfac07ae853"/>
  <p:tag name="KSO_WM_UNIT_SUPPORT_UNIT_TYPE" val="[&quot;l&quot;,&quot;m&quot;,&quot;n&quot;,&quot;o&quot;,&quot;p&quot;,&quot;q&quot;,&quot;r&quot;,&quot;δ&quot;,&quot;ε&quot;,&quot;ζ&quot;,&quot;η&quot;,&quot;d&quot;,&quot;α&quot;,&quot;β&quot;,&quot;θ&quot;]"/>
  <p:tag name="KSO_WM_TEMPLATE_ASSEMBLE_XID" val="60656ea44054ed1e2fb7fce2"/>
  <p:tag name="KSO_WM_TEMPLATE_ASSEMBLE_GROUPID" val="60656ea44054ed1e2fb7fce2"/>
  <p:tag name="KSO_WM_UNIT_PLACING_PICTURE_USER_VIEWPORT" val="{&quot;height&quot;:3002,&quot;width&quot;:4490}"/>
  <p:tag name="KSO_WM_UNIT_PLACING_PICTURE_INFO" val="{&quot;code&quot;:&quot;&quot;,&quot;full_picture&quot;:false,&quot;scheme&quot;:&quot;5-0&quot;,&quot;spacing&quot;:5}"/>
  <p:tag name="KSO_WM_UNIT_PLACING_PICTURE_USER_VIEWPORT_SMARTMENU" val="{&quot;height&quot;:3165.0198364257812,&quot;width&quot;:2860.019938151041}"/>
  <p:tag name="KSO_WM_UNIT_PLACING_PICTURE_USER_RELATIVERECTANGLE_SMARTMENU" val="{&quot;bottom&quot;:0,&quot;left&quot;:0.12435382455294772,&quot;right&quot;:0.12435382455294772,&quot;top&quot;:0}"/>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2698_1*i*3"/>
  <p:tag name="KSO_WM_TEMPLATE_CATEGORY" val="diagram"/>
  <p:tag name="KSO_WM_TEMPLATE_INDEX" val="20212698"/>
  <p:tag name="KSO_WM_UNIT_LAYERLEVEL" val="1"/>
  <p:tag name="KSO_WM_TAG_VERSION" val="1.0"/>
  <p:tag name="KSO_WM_BEAUTIFY_FLAG" val="#wm#"/>
  <p:tag name="KSO_WM_UNIT_BLOCK" val="0"/>
  <p:tag name="KSO_WM_UNIT_SM_LIMIT_TYPE" val="2"/>
  <p:tag name="KSO_WM_UNIT_DEC_AREA_ID" val="6bd4df458f3741208d403cc8ddbdaa80"/>
  <p:tag name="KSO_WM_UNIT_DECORATE_INFO" val="{&quot;ReferentInfo&quot;:{&quot;Id&quot;:&quot;slide&quot;,&quot;X&quot;:{&quot;Pos&quot;:0},&quot;Y&quot;:{&quot;Pos&quot;:2}},&quot;DecorateInfoX&quot;:{&quot;Pos&quot;:0,&quot;IsAbs&quot;:false},&quot;DecorateInfoY&quot;:{&quot;Pos&quot;:2,&quot;IsAbs&quot;:false},&quot;DecorateInfoW&quot;:{&quot;IsAbs&quot;:false},&quot;DecorateInfoH&quot;:{&quot;IsAbs&quot;:false},&quot;whChangeMode&quot;:1}"/>
  <p:tag name="KSO_WM_CHIP_GROUPID" val="5f709e10747e3ea6e292a833"/>
  <p:tag name="KSO_WM_CHIP_XID" val="5f709e10747e3ea6e292a83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VALUE" val="4"/>
  <p:tag name="KSO_WM_TEMPLATE_ASSEMBLE_XID" val="60656f634054ed1e2fb8092b"/>
  <p:tag name="KSO_WM_TEMPLATE_ASSEMBLE_GROUPID" val="60656f634054ed1e2fb8092b"/>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2698_1*i*4"/>
  <p:tag name="KSO_WM_TEMPLATE_CATEGORY" val="diagram"/>
  <p:tag name="KSO_WM_TEMPLATE_INDEX" val="20212698"/>
  <p:tag name="KSO_WM_UNIT_LAYERLEVEL" val="1"/>
  <p:tag name="KSO_WM_TAG_VERSION" val="1.0"/>
  <p:tag name="KSO_WM_BEAUTIFY_FLAG" val="#wm#"/>
  <p:tag name="KSO_WM_UNIT_BLOCK" val="0"/>
  <p:tag name="KSO_WM_UNIT_SM_LIMIT_TYPE" val="4"/>
  <p:tag name="KSO_WM_UNIT_DEC_AREA_ID" val="32e497fcb74542dba03cdc770e6c0d41"/>
  <p:tag name="KSO_WM_UNIT_DECORATE_INFO" val="{&quot;DecorateInfoH&quot;:{&quot;IsAbs&quot;:false},&quot;DecorateInfoW&quot;:{&quot;IsAbs&quot;:true},&quot;DecorateInfoX&quot;:{&quot;IsAbs&quot;:true,&quot;Pos&quot;:1},&quot;DecorateInfoY&quot;:{&quot;IsAbs&quot;:true,&quot;Pos&quot;:1},&quot;ReferentInfo&quot;:{&quot;Id&quot;:&quot;c4f9cfa9d1a8483ca3f61d23e99240f7&quot;,&quot;X&quot;:{&quot;Pos&quot;:1},&quot;Y&quot;:{&quot;Pos&quot;:1}},&quot;whChangeMode&quot;:0}"/>
  <p:tag name="KSO_WM_CHIP_GROUPID" val="5f709e10747e3ea6e292a833"/>
  <p:tag name="KSO_WM_CHIP_XID" val="5f709e10747e3ea6e292a83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300"/>
  <p:tag name="KSO_WM_TEMPLATE_ASSEMBLE_XID" val="60656f634054ed1e2fb8092b"/>
  <p:tag name="KSO_WM_TEMPLATE_ASSEMBLE_GROUPID" val="60656f634054ed1e2fb8092b"/>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2698_1*i*5"/>
  <p:tag name="KSO_WM_TEMPLATE_CATEGORY" val="diagram"/>
  <p:tag name="KSO_WM_TEMPLATE_INDEX" val="20212698"/>
  <p:tag name="KSO_WM_UNIT_LAYERLEVEL" val="1"/>
  <p:tag name="KSO_WM_TAG_VERSION" val="1.0"/>
  <p:tag name="KSO_WM_BEAUTIFY_FLAG" val="#wm#"/>
  <p:tag name="KSO_WM_UNIT_BLOCK" val="0"/>
  <p:tag name="KSO_WM_UNIT_SM_LIMIT_TYPE" val="4"/>
  <p:tag name="KSO_WM_UNIT_DEC_AREA_ID" val="e479a1c10b98473ab41b3a4a2a8b8ff7"/>
  <p:tag name="KSO_WM_UNIT_DECORATE_INFO" val="{&quot;DecorateInfoH&quot;:{&quot;IsAbs&quot;:false},&quot;DecorateInfoW&quot;:{&quot;IsAbs&quot;:true},&quot;DecorateInfoX&quot;:{&quot;IsAbs&quot;:true,&quot;Pos&quot;:1},&quot;DecorateInfoY&quot;:{&quot;IsAbs&quot;:true,&quot;Pos&quot;:1},&quot;ReferentInfo&quot;:{&quot;Id&quot;:&quot;202ef5ccbeb04110abf72e4cd6428364&quot;,&quot;X&quot;:{&quot;Pos&quot;:1},&quot;Y&quot;:{&quot;Pos&quot;:1}},&quot;whChangeMode&quot;:0}"/>
  <p:tag name="KSO_WM_CHIP_GROUPID" val="5f709e10747e3ea6e292a833"/>
  <p:tag name="KSO_WM_CHIP_XID" val="5f709e10747e3ea6e292a83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300"/>
  <p:tag name="KSO_WM_TEMPLATE_ASSEMBLE_XID" val="60656f634054ed1e2fb8092b"/>
  <p:tag name="KSO_WM_TEMPLATE_ASSEMBLE_GROUPID" val="60656f634054ed1e2fb8092b"/>
</p:tagLst>
</file>

<file path=ppt/tags/tag163.xml><?xml version="1.0" encoding="utf-8"?>
<p:tagLst xmlns:p="http://schemas.openxmlformats.org/presentationml/2006/main">
  <p:tag name="KSO_WM_UNIT_VALUE" val="1058*1184"/>
  <p:tag name="KSO_WM_UNIT_HIGHLIGHT" val="0"/>
  <p:tag name="KSO_WM_UNIT_COMPATIBLE" val="0"/>
  <p:tag name="KSO_WM_UNIT_DIAGRAM_ISNUMVISUAL" val="0"/>
  <p:tag name="KSO_WM_UNIT_DIAGRAM_ISREFERUNIT" val="0"/>
  <p:tag name="KSO_WM_UNIT_TYPE" val="d"/>
  <p:tag name="KSO_WM_UNIT_INDEX" val="1"/>
  <p:tag name="KSO_WM_UNIT_ID" val="diagram20212698_1*d*1"/>
  <p:tag name="KSO_WM_TEMPLATE_CATEGORY" val="diagram"/>
  <p:tag name="KSO_WM_TEMPLATE_INDEX" val="20212698"/>
  <p:tag name="KSO_WM_UNIT_LAYERLEVEL" val="1"/>
  <p:tag name="KSO_WM_TAG_VERSION" val="1.0"/>
  <p:tag name="KSO_WM_BEAUTIFY_FLAG" val="#wm#"/>
  <p:tag name="KSO_WM_CHIP_GROUPID" val="5e7310da9a230a26b9e88a19"/>
  <p:tag name="KSO_WM_CHIP_XID" val="5e7310da9a230a26b9e88a1a"/>
  <p:tag name="KSO_WM_UNIT_DEC_AREA_ID" val="202ef5ccbeb04110abf72e4cd642836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143141f0a1647759790effb1c4c0127"/>
  <p:tag name="KSO_WM_TEMPLATE_ASSEMBLE_XID" val="60656f634054ed1e2fb8092b"/>
  <p:tag name="KSO_WM_TEMPLATE_ASSEMBLE_GROUPID" val="60656f634054ed1e2fb8092b"/>
  <p:tag name="KSO_WM_UNIT_PICTURE_CLIP_FLAG" val="0"/>
</p:tagLst>
</file>

<file path=ppt/tags/tag164.xml><?xml version="1.0" encoding="utf-8"?>
<p:tagLst xmlns:p="http://schemas.openxmlformats.org/presentationml/2006/main">
  <p:tag name="KSO_WM_SLIDE_LAYOUT_INFO" val="{&quot;backgroundInfo&quot;:[{&quot;bottom&quot;:0,&quot;bottomAbs&quot;:false,&quot;left&quot;:0,&quot;leftAbs&quot;:false,&quot;right&quot;:0,&quot;rightAbs&quot;:false,&quot;top&quot;:0,&quot;topAbs&quot;:false,&quot;type&quot;:&quot;general&quot;}],&quot;direction&quot;:1,&quot;id&quot;:&quot;2023-02-21T19:32:09&quot;,&quot;maxSize&quot;:{&quot;size1&quot;:50.1},&quot;minSize&quot;:{&quot;size1&quot;:50.1},&quot;normalSize&quot;:{&quot;size1&quot;:50.1},&quot;subLayout&quot;:[{&quot;id&quot;:&quot;2023-02-21T19:32:09&quot;,&quot;margin&quot;:{&quot;bottom&quot;:2.117000102996826,&quot;left&quot;:3.809999942779541,&quot;right&quot;:1.2960000038146973,&quot;top&quot;:2.117000102996826},&quot;type&quot;:0},{&quot;id&quot;:&quot;2023-02-21T19:32:09&quot;,&quot;margin&quot;:{&quot;bottom&quot;:2.117000102996826,&quot;left&quot;:1.2439998388290405,&quot;right&quot;:3.809999942779541,&quot;top&quot;:2.117000102996826},&quot;type&quot;:0}],&quot;type&quot;:0}"/>
  <p:tag name="KSO_WM_SLIDE_BACKGROUND" val="[&quot;general&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709e10747e3ea6e292a834"/>
  <p:tag name="KSO_WM_CHIP_FILLPROP" val="[[{&quot;text_align&quot;:&quot;cm&quot;,&quot;text_direction&quot;:&quot;horizontal&quot;,&quot;support_big_font&quot;:false,&quot;fill_id&quot;:&quot;33def5bec89e40c19f6178bc20339208&quot;,&quot;fill_align&quot;:&quot;cm&quot;,&quot;chip_types&quot;:[&quot;picture&quot;]},{&quot;text_align&quot;:&quot;cm&quot;,&quot;text_direction&quot;:&quot;horizontal&quot;,&quot;support_big_font&quot;:false,&quot;fill_id&quot;:&quot;7364f980887546ae968b8579d7bde2a3&quot;,&quot;fill_align&quot;:&quot;cm&quot;,&quot;chip_types&quot;:[&quot;picture&quot;]}]]"/>
  <p:tag name="KSO_WM_CHIP_DECFILLPROP" val="[]"/>
  <p:tag name="KSO_WM_SLIDE_ID" val="diagram20212698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2698"/>
  <p:tag name="KSO_WM_SLIDE_LAYOUT" val="d"/>
  <p:tag name="KSO_WM_SLIDE_LAYOUT_CNT" val="2"/>
  <p:tag name="KSO_WM_SLIDE_TYPE" val="text"/>
  <p:tag name="KSO_WM_SLIDE_SUBTYPE" val="picTxt"/>
  <p:tag name="KSO_WM_SLIDE_SIZE" val="960*540"/>
  <p:tag name="KSO_WM_SLIDE_POSITION" val="0*0"/>
  <p:tag name="KSO_WM_SLIDE_CAN_ADD_NAVIGATION" val="1"/>
  <p:tag name="KSO_WM_CHIP_GROUPID" val="5f709e10747e3ea6e292a833"/>
  <p:tag name="KSO_WM_SLIDE_BK_DARK_LIGHT" val="2"/>
  <p:tag name="KSO_WM_SLIDE_BACKGROUND_TYPE" val="general"/>
  <p:tag name="KSO_WM_SLIDE_SUPPORT_FEATURE_TYPE" val="0"/>
  <p:tag name="KSO_WM_TEMPLATE_ASSEMBLE_XID" val="60656f634054ed1e2fb8092b"/>
  <p:tag name="KSO_WM_TEMPLATE_ASSEMBLE_GROUPID" val="60656f634054ed1e2fb8092b"/>
</p:tagLst>
</file>

<file path=ppt/tags/tag165.xml><?xml version="1.0" encoding="utf-8"?>
<p:tagLst xmlns:p="http://schemas.openxmlformats.org/presentationml/2006/main">
  <p:tag name="KSO_WM_UNIT_ISCONTENTSTITLE" val="0"/>
  <p:tag name="KSO_WM_UNIT_NOCLEAR" val="0"/>
  <p:tag name="KSO_WM_UNIT_VALUE" val="23"/>
  <p:tag name="KSO_WM_UNIT_HIGHLIGHT" val="0"/>
  <p:tag name="KSO_WM_UNIT_COMPATIBLE" val="0"/>
  <p:tag name="KSO_WM_UNIT_DIAGRAM_ISNUMVISUAL" val="0"/>
  <p:tag name="KSO_WM_UNIT_DIAGRAM_ISREFERUNIT" val="0"/>
  <p:tag name="KSO_WM_DIAGRAM_GROUP_CODE" val="m1-1"/>
  <p:tag name="KSO_WM_UNIT_TYPE" val="a"/>
  <p:tag name="KSO_WM_UNIT_INDEX" val="1"/>
  <p:tag name="KSO_WM_UNIT_ID" val="diagram20199373_3*a*1"/>
  <p:tag name="KSO_WM_TEMPLATE_CATEGORY" val="diagram"/>
  <p:tag name="KSO_WM_TEMPLATE_INDEX" val="20199373"/>
  <p:tag name="KSO_WM_UNIT_LAYERLEVEL" val="1"/>
  <p:tag name="KSO_WM_TAG_VERSION" val="1.0"/>
  <p:tag name="KSO_WM_BEAUTIFY_FLAG" val="#wm#"/>
  <p:tag name="KSO_WM_UNIT_PRESET_TEXT" val="运营策划"/>
  <p:tag name="KSO_WM_UNIT_TEXT_FILL_FORE_SCHEMECOLOR_INDEX" val="13"/>
  <p:tag name="KSO_WM_UNIT_TEXT_FILL_TYPE" val="1"/>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i"/>
  <p:tag name="KSO_WM_UNIT_INDEX" val="1"/>
  <p:tag name="KSO_WM_UNIT_ID" val="diagram20199373_3*i*1"/>
  <p:tag name="KSO_WM_TEMPLATE_CATEGORY" val="diagram"/>
  <p:tag name="KSO_WM_TEMPLATE_INDEX" val="20199373"/>
  <p:tag name="KSO_WM_UNIT_LAYERLEVEL" val="1"/>
  <p:tag name="KSO_WM_TAG_VERSION" val="1.0"/>
  <p:tag name="KSO_WM_BEAUTIFY_FLAG" val="#wm#"/>
  <p:tag name="KSO_WM_UNIT_FILL_FORE_SCHEMECOLOR_INDEX" val="13"/>
  <p:tag name="KSO_WM_UNIT_FILL_TYPE" val="1"/>
  <p:tag name="KSO_WM_UNIT_TEXT_FILL_FORE_SCHEMECOLOR_INDEX" val="2"/>
  <p:tag name="KSO_WM_UNIT_TEXT_FILL_TYPE" val="1"/>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199373_3*m_h_i*1_3_1"/>
  <p:tag name="KSO_WM_TEMPLATE_CATEGORY" val="diagram"/>
  <p:tag name="KSO_WM_TEMPLATE_INDEX" val="20199373"/>
  <p:tag name="KSO_WM_UNIT_LAYERLEVEL" val="1_1_1"/>
  <p:tag name="KSO_WM_TAG_VERSION" val="1.0"/>
  <p:tag name="KSO_WM_BEAUTIFY_FLAG" val="#wm#"/>
  <p:tag name="KSO_WM_UNIT_LINE_FORE_SCHEMECOLOR_INDEX" val="14"/>
  <p:tag name="KSO_WM_UNIT_LINE_FILL_TYPE" val="2"/>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199373_3*m_h_i*1_3_2"/>
  <p:tag name="KSO_WM_TEMPLATE_CATEGORY" val="diagram"/>
  <p:tag name="KSO_WM_TEMPLATE_INDEX" val="20199373"/>
  <p:tag name="KSO_WM_UNIT_LAYERLEVEL" val="1_1_1"/>
  <p:tag name="KSO_WM_TAG_VERSION" val="1.0"/>
  <p:tag name="KSO_WM_BEAUTIFY_FLAG" val="#wm#"/>
  <p:tag name="KSO_WM_UNIT_FILL_FORE_SCHEMECOLOR_INDEX" val="9"/>
  <p:tag name="KSO_WM_UNIT_FILL_TYPE" val="1"/>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199373_3*m_h_i*1_3_3"/>
  <p:tag name="KSO_WM_TEMPLATE_CATEGORY" val="diagram"/>
  <p:tag name="KSO_WM_TEMPLATE_INDEX" val="20199373"/>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ags/tag17.xml><?xml version="1.0" encoding="utf-8"?>
<p:tagLst xmlns:p="http://schemas.openxmlformats.org/presentationml/2006/main">
  <p:tag name="KSO_WM_UNIT_VALUE" val="1142*1565"/>
  <p:tag name="KSO_WM_UNIT_HIGHLIGHT" val="0"/>
  <p:tag name="KSO_WM_UNIT_DIAGRAM_ISNUMVISUAL" val="0"/>
  <p:tag name="KSO_WM_UNIT_DIAGRAM_ISREFERUNIT" val="0"/>
  <p:tag name="KSO_WM_UNIT_TYPE" val="d"/>
  <p:tag name="KSO_WM_UNIT_INDEX" val="1"/>
  <p:tag name="KSO_WM_UNIT_ID" val="diagram20211051_1*d*1"/>
  <p:tag name="KSO_WM_TEMPLATE_CATEGORY" val="diagram"/>
  <p:tag name="KSO_WM_TEMPLATE_INDEX" val="20211051"/>
  <p:tag name="KSO_WM_UNIT_LAYERLEVEL" val="1"/>
  <p:tag name="KSO_WM_TAG_VERSION" val="1.0"/>
  <p:tag name="KSO_WM_BEAUTIFY_FLAG" val="#wm#"/>
  <p:tag name="KSO_WM_CHIP_GROUPID" val="5e7310da9a230a26b9e88a19"/>
  <p:tag name="KSO_WM_CHIP_XID" val="5e7310da9a230a26b9e88a1a"/>
  <p:tag name="KSO_WM_UNIT_DEC_AREA_ID" val="f2876e609c7144a48ef7013c55026b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9902a4d0b8544cc19ecd8dfac07ae853"/>
  <p:tag name="KSO_WM_UNIT_PLACING_PICTURE" val="9902a4d0b8544cc19ecd8dfac07ae853"/>
  <p:tag name="KSO_WM_UNIT_SUPPORT_UNIT_TYPE" val="[&quot;l&quot;,&quot;m&quot;,&quot;n&quot;,&quot;o&quot;,&quot;p&quot;,&quot;q&quot;,&quot;r&quot;,&quot;δ&quot;,&quot;ε&quot;,&quot;ζ&quot;,&quot;η&quot;,&quot;d&quot;,&quot;α&quot;,&quot;β&quot;,&quot;θ&quot;]"/>
  <p:tag name="KSO_WM_TEMPLATE_ASSEMBLE_XID" val="60656ea44054ed1e2fb7fce2"/>
  <p:tag name="KSO_WM_TEMPLATE_ASSEMBLE_GROUPID" val="60656ea44054ed1e2fb7fce2"/>
  <p:tag name="KSO_WM_UNIT_PLACING_PICTURE_USER_VIEWPORT" val="{&quot;height&quot;:3007.9448818897636,&quot;width&quot;:4880.716535433071}"/>
  <p:tag name="KSO_WM_UNIT_PLACING_PICTURE_INFO" val="{&quot;code&quot;:&quot;&quot;,&quot;full_picture&quot;:false,&quot;scheme&quot;:&quot;5-0&quot;,&quot;spacing&quot;:5}"/>
  <p:tag name="KSO_WM_UNIT_PLACING_PICTURE_USER_VIEWPORT_SMARTMENU" val="{&quot;height&quot;:6480.0396728515625,&quot;width&quot;:2860.019938151041}"/>
  <p:tag name="KSO_WM_UNIT_PLACING_PICTURE_USER_RELATIVERECTANGLE_SMARTMENU" val="{&quot;bottom&quot;:0,&quot;left&quot;:0.3379500926242812,&quot;right&quot;:0.3379500926242812,&quot;top&quot;:0}"/>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4"/>
  <p:tag name="KSO_WM_UNIT_ID" val="diagram20199373_3*m_h_i*1_3_4"/>
  <p:tag name="KSO_WM_TEMPLATE_CATEGORY" val="diagram"/>
  <p:tag name="KSO_WM_TEMPLATE_INDEX" val="20199373"/>
  <p:tag name="KSO_WM_UNIT_LAYERLEVEL" val="1_1_1"/>
  <p:tag name="KSO_WM_TAG_VERSION" val="1.0"/>
  <p:tag name="KSO_WM_BEAUTIFY_FLAG" val="#wm#"/>
  <p:tag name="KSO_WM_UNIT_FILL_FORE_SCHEMECOLOR_INDEX" val="14"/>
  <p:tag name="KSO_WM_UNIT_FILL_TYPE" val="1"/>
  <p:tag name="KSO_WM_UNIT_LINE_FORE_SCHEMECOLOR_INDEX" val="9"/>
  <p:tag name="KSO_WM_UNIT_LINE_FILL_TYPE" val="2"/>
  <p:tag name="KSO_WM_UNIT_TEXT_FILL_FORE_SCHEMECOLOR_INDEX" val="14"/>
  <p:tag name="KSO_WM_UNIT_TEXT_FILL_TYPE" val="1"/>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199373_3*m_h_i*1_1_1"/>
  <p:tag name="KSO_WM_TEMPLATE_CATEGORY" val="diagram"/>
  <p:tag name="KSO_WM_TEMPLATE_INDEX" val="20199373"/>
  <p:tag name="KSO_WM_UNIT_LAYERLEVEL" val="1_1_1"/>
  <p:tag name="KSO_WM_TAG_VERSION" val="1.0"/>
  <p:tag name="KSO_WM_BEAUTIFY_FLAG" val="#wm#"/>
  <p:tag name="KSO_WM_UNIT_LINE_FORE_SCHEMECOLOR_INDEX" val="14"/>
  <p:tag name="KSO_WM_UNIT_LINE_FILL_TYPE" val="2"/>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199373_3*m_h_i*1_1_2"/>
  <p:tag name="KSO_WM_TEMPLATE_CATEGORY" val="diagram"/>
  <p:tag name="KSO_WM_TEMPLATE_INDEX" val="20199373"/>
  <p:tag name="KSO_WM_UNIT_LAYERLEVEL" val="1_1_1"/>
  <p:tag name="KSO_WM_TAG_VERSION" val="1.0"/>
  <p:tag name="KSO_WM_BEAUTIFY_FLAG" val="#wm#"/>
  <p:tag name="KSO_WM_UNIT_FILL_FORE_SCHEMECOLOR_INDEX" val="7"/>
  <p:tag name="KSO_WM_UNIT_FILL_TYPE" val="1"/>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199373_3*m_h_i*1_1_3"/>
  <p:tag name="KSO_WM_TEMPLATE_CATEGORY" val="diagram"/>
  <p:tag name="KSO_WM_TEMPLATE_INDEX" val="20199373"/>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4"/>
  <p:tag name="KSO_WM_UNIT_ID" val="diagram20199373_3*m_h_i*1_1_4"/>
  <p:tag name="KSO_WM_TEMPLATE_CATEGORY" val="diagram"/>
  <p:tag name="KSO_WM_TEMPLATE_INDEX" val="20199373"/>
  <p:tag name="KSO_WM_UNIT_LAYERLEVEL" val="1_1_1"/>
  <p:tag name="KSO_WM_TAG_VERSION" val="1.0"/>
  <p:tag name="KSO_WM_BEAUTIFY_FLAG" val="#wm#"/>
  <p:tag name="KSO_WM_UNIT_LINE_FORE_SCHEMECOLOR_INDEX" val="7"/>
  <p:tag name="KSO_WM_UNIT_LINE_FILL_TYPE" val="2"/>
  <p:tag name="KSO_WM_UNIT_TEXT_FILL_FORE_SCHEMECOLOR_INDEX" val="14"/>
  <p:tag name="KSO_WM_UNIT_TEXT_FILL_TYPE" val="1"/>
</p:tagLst>
</file>

<file path=ppt/tags/tag175.xml><?xml version="1.0" encoding="utf-8"?>
<p:tagLst xmlns:p="http://schemas.openxmlformats.org/presentationml/2006/main">
  <p:tag name="KSO_WM_UNIT_VALUE" val="112*135"/>
  <p:tag name="KSO_WM_UNIT_HIGHLIGHT" val="0"/>
  <p:tag name="KSO_WM_UNIT_COMPATIBLE" val="0"/>
  <p:tag name="KSO_WM_UNIT_DIAGRAM_ISNUMVISUAL" val="0"/>
  <p:tag name="KSO_WM_UNIT_DIAGRAM_ISREFERUNIT" val="0"/>
  <p:tag name="KSO_WM_DIAGRAM_GROUP_CODE" val="m1-1"/>
  <p:tag name="KSO_WM_UNIT_TYPE" val="m_h_x"/>
  <p:tag name="KSO_WM_UNIT_INDEX" val="1_1_1"/>
  <p:tag name="KSO_WM_UNIT_ID" val="diagram20199373_3*m_h_x*1_1_1"/>
  <p:tag name="KSO_WM_TEMPLATE_CATEGORY" val="diagram"/>
  <p:tag name="KSO_WM_TEMPLATE_INDEX" val="20199373"/>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z"/>
  <p:tag name="KSO_WM_UNIT_INDEX" val="1_2_1"/>
  <p:tag name="KSO_WM_UNIT_ID" val="diagram20199373_3*m_h_z*1_2_1"/>
  <p:tag name="KSO_WM_TEMPLATE_CATEGORY" val="diagram"/>
  <p:tag name="KSO_WM_TEMPLATE_INDEX" val="20199373"/>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z"/>
  <p:tag name="KSO_WM_UNIT_INDEX" val="1_3_1"/>
  <p:tag name="KSO_WM_UNIT_ID" val="diagram20199373_3*m_h_z*1_3_1"/>
  <p:tag name="KSO_WM_TEMPLATE_CATEGORY" val="diagram"/>
  <p:tag name="KSO_WM_TEMPLATE_INDEX" val="20199373"/>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z"/>
  <p:tag name="KSO_WM_UNIT_INDEX" val="1_4_1"/>
  <p:tag name="KSO_WM_UNIT_ID" val="diagram20199373_3*m_h_z*1_4_1"/>
  <p:tag name="KSO_WM_TEMPLATE_CATEGORY" val="diagram"/>
  <p:tag name="KSO_WM_TEMPLATE_INDEX" val="20199373"/>
  <p:tag name="KSO_WM_UNIT_LAYERLEVEL" val="1_1_1"/>
  <p:tag name="KSO_WM_TAG_VERSION" val="1.0"/>
  <p:tag name="KSO_WM_BEAUTIFY_FLAG" val="#wm#"/>
  <p:tag name="KSO_WM_UNIT_FILL_FORE_SCHEMECOLOR_INDEX" val="9"/>
  <p:tag name="KSO_WM_UNIT_FILL_TYPE" val="1"/>
  <p:tag name="KSO_WM_UNIT_TEXT_FILL_FORE_SCHEMECOLOR_INDEX" val="2"/>
  <p:tag name="KSO_WM_UNIT_TEXT_FILL_TYPE" val="1"/>
</p:tagLst>
</file>

<file path=ppt/tags/tag179.xml><?xml version="1.0" encoding="utf-8"?>
<p:tagLst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199373_3*m_h_a*1_1_1"/>
  <p:tag name="KSO_WM_TEMPLATE_CATEGORY" val="diagram"/>
  <p:tag name="KSO_WM_TEMPLATE_INDEX" val="20199373"/>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18.xml><?xml version="1.0" encoding="utf-8"?>
<p:tagLst xmlns:p="http://schemas.openxmlformats.org/presentationml/2006/main">
  <p:tag name="KSO_WM_UNIT_VALUE" val="1142*1565"/>
  <p:tag name="KSO_WM_UNIT_HIGHLIGHT" val="0"/>
  <p:tag name="KSO_WM_UNIT_DIAGRAM_ISNUMVISUAL" val="0"/>
  <p:tag name="KSO_WM_UNIT_DIAGRAM_ISREFERUNIT" val="0"/>
  <p:tag name="KSO_WM_UNIT_TYPE" val="d"/>
  <p:tag name="KSO_WM_UNIT_INDEX" val="1"/>
  <p:tag name="KSO_WM_UNIT_ID" val="diagram20211051_1*d*1"/>
  <p:tag name="KSO_WM_TEMPLATE_CATEGORY" val="diagram"/>
  <p:tag name="KSO_WM_TEMPLATE_INDEX" val="20211051"/>
  <p:tag name="KSO_WM_UNIT_LAYERLEVEL" val="1"/>
  <p:tag name="KSO_WM_TAG_VERSION" val="1.0"/>
  <p:tag name="KSO_WM_BEAUTIFY_FLAG" val="#wm#"/>
  <p:tag name="KSO_WM_CHIP_GROUPID" val="5e7310da9a230a26b9e88a19"/>
  <p:tag name="KSO_WM_CHIP_XID" val="5e7310da9a230a26b9e88a1a"/>
  <p:tag name="KSO_WM_UNIT_DEC_AREA_ID" val="f2876e609c7144a48ef7013c55026b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9902a4d0b8544cc19ecd8dfac07ae853"/>
  <p:tag name="KSO_WM_UNIT_PLACING_PICTURE" val="9902a4d0b8544cc19ecd8dfac07ae853"/>
  <p:tag name="KSO_WM_UNIT_SUPPORT_UNIT_TYPE" val="[&quot;l&quot;,&quot;m&quot;,&quot;n&quot;,&quot;o&quot;,&quot;p&quot;,&quot;q&quot;,&quot;r&quot;,&quot;δ&quot;,&quot;ε&quot;,&quot;ζ&quot;,&quot;η&quot;,&quot;d&quot;,&quot;α&quot;,&quot;β&quot;,&quot;θ&quot;]"/>
  <p:tag name="KSO_WM_TEMPLATE_ASSEMBLE_XID" val="60656ea44054ed1e2fb7fce2"/>
  <p:tag name="KSO_WM_TEMPLATE_ASSEMBLE_GROUPID" val="60656ea44054ed1e2fb7fce2"/>
  <p:tag name="KSO_WM_UNIT_PLACING_PICTURE_USER_VIEWPORT" val="{&quot;height&quot;:3007.9448818897636,&quot;width&quot;:4596.220472440945}"/>
  <p:tag name="KSO_WM_UNIT_PLACING_PICTURE_INFO" val="{&quot;code&quot;:&quot;&quot;,&quot;full_picture&quot;:false,&quot;scheme&quot;:&quot;5-0&quot;,&quot;spacing&quot;:5}"/>
  <p:tag name="KSO_WM_UNIT_PLACING_PICTURE_USER_VIEWPORT_SMARTMENU" val="{&quot;height&quot;:3165.0198364257812,&quot;width&quot;:2860.019938151041}"/>
  <p:tag name="KSO_WM_UNIT_PLACING_PICTURE_USER_RELATIVERECTANGLE_SMARTMENU" val="{&quot;bottom&quot;:0.006640826159913923,&quot;left&quot;:0,&quot;right&quot;:0,&quot;top&quot;:0.006640826159913923}"/>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199373_3*m_h_i*1_2_1"/>
  <p:tag name="KSO_WM_TEMPLATE_CATEGORY" val="diagram"/>
  <p:tag name="KSO_WM_TEMPLATE_INDEX" val="20199373"/>
  <p:tag name="KSO_WM_UNIT_LAYERLEVEL" val="1_1_1"/>
  <p:tag name="KSO_WM_TAG_VERSION" val="1.0"/>
  <p:tag name="KSO_WM_BEAUTIFY_FLAG" val="#wm#"/>
  <p:tag name="KSO_WM_UNIT_LINE_FORE_SCHEMECOLOR_INDEX" val="14"/>
  <p:tag name="KSO_WM_UNIT_LINE_FILL_TYPE" val="2"/>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199373_3*m_h_i*1_2_2"/>
  <p:tag name="KSO_WM_TEMPLATE_CATEGORY" val="diagram"/>
  <p:tag name="KSO_WM_TEMPLATE_INDEX" val="20199373"/>
  <p:tag name="KSO_WM_UNIT_LAYERLEVEL" val="1_1_1"/>
  <p:tag name="KSO_WM_TAG_VERSION" val="1.0"/>
  <p:tag name="KSO_WM_BEAUTIFY_FLAG" val="#wm#"/>
  <p:tag name="KSO_WM_UNIT_FILL_FORE_SCHEMECOLOR_INDEX" val="5"/>
  <p:tag name="KSO_WM_UNIT_FILL_TYPE" val="1"/>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199373_3*m_h_i*1_2_3"/>
  <p:tag name="KSO_WM_TEMPLATE_CATEGORY" val="diagram"/>
  <p:tag name="KSO_WM_TEMPLATE_INDEX" val="20199373"/>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4"/>
  <p:tag name="KSO_WM_UNIT_ID" val="diagram20199373_3*m_h_i*1_2_4"/>
  <p:tag name="KSO_WM_TEMPLATE_CATEGORY" val="diagram"/>
  <p:tag name="KSO_WM_TEMPLATE_INDEX" val="20199373"/>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5"/>
  <p:tag name="KSO_WM_UNIT_ID" val="diagram20199373_3*m_h_i*1_2_5"/>
  <p:tag name="KSO_WM_TEMPLATE_CATEGORY" val="diagram"/>
  <p:tag name="KSO_WM_TEMPLATE_INDEX" val="20199373"/>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6"/>
  <p:tag name="KSO_WM_UNIT_ID" val="diagram20199373_3*m_h_i*1_2_6"/>
  <p:tag name="KSO_WM_TEMPLATE_CATEGORY" val="diagram"/>
  <p:tag name="KSO_WM_TEMPLATE_INDEX" val="20199373"/>
  <p:tag name="KSO_WM_UNIT_LAYERLEVEL" val="1_1_1"/>
  <p:tag name="KSO_WM_TAG_VERSION" val="1.0"/>
  <p:tag name="KSO_WM_BEAUTIFY_FLAG" val="#wm#"/>
  <p:tag name="KSO_WM_UNIT_FILL_FORE_SCHEMECOLOR_INDEX" val="14"/>
  <p:tag name="KSO_WM_UNIT_FILL_TYPE" val="1"/>
  <p:tag name="KSO_WM_UNIT_LINE_FORE_SCHEMECOLOR_INDEX" val="5"/>
  <p:tag name="KSO_WM_UNIT_LINE_FILL_TYPE" val="2"/>
  <p:tag name="KSO_WM_UNIT_TEXT_FILL_FORE_SCHEMECOLOR_INDEX" val="14"/>
  <p:tag name="KSO_WM_UNIT_TEXT_FILL_TYPE" val="1"/>
</p:tagLst>
</file>

<file path=ppt/tags/tag186.xml><?xml version="1.0" encoding="utf-8"?>
<p:tagLst xmlns:p="http://schemas.openxmlformats.org/presentationml/2006/main">
  <p:tag name="KSO_WM_UNIT_VALUE" val="111*134"/>
  <p:tag name="KSO_WM_UNIT_HIGHLIGHT" val="0"/>
  <p:tag name="KSO_WM_UNIT_COMPATIBLE" val="0"/>
  <p:tag name="KSO_WM_UNIT_DIAGRAM_ISNUMVISUAL" val="0"/>
  <p:tag name="KSO_WM_UNIT_DIAGRAM_ISREFERUNIT" val="0"/>
  <p:tag name="KSO_WM_DIAGRAM_GROUP_CODE" val="m1-1"/>
  <p:tag name="KSO_WM_UNIT_TYPE" val="m_h_x"/>
  <p:tag name="KSO_WM_UNIT_INDEX" val="1_2_1"/>
  <p:tag name="KSO_WM_UNIT_ID" val="diagram20199373_3*m_h_x*1_2_1"/>
  <p:tag name="KSO_WM_TEMPLATE_CATEGORY" val="diagram"/>
  <p:tag name="KSO_WM_TEMPLATE_INDEX" val="20199373"/>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187.xml><?xml version="1.0" encoding="utf-8"?>
<p:tagLst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199373_3*m_h_a*1_2_1"/>
  <p:tag name="KSO_WM_TEMPLATE_CATEGORY" val="diagram"/>
  <p:tag name="KSO_WM_TEMPLATE_INDEX" val="20199373"/>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188.xml><?xml version="1.0" encoding="utf-8"?>
<p:tagLst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20199373_3*m_h_a*1_3_1"/>
  <p:tag name="KSO_WM_TEMPLATE_CATEGORY" val="diagram"/>
  <p:tag name="KSO_WM_TEMPLATE_INDEX" val="20199373"/>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20199373_3*m_h_i*1_4_1"/>
  <p:tag name="KSO_WM_TEMPLATE_CATEGORY" val="diagram"/>
  <p:tag name="KSO_WM_TEMPLATE_INDEX" val="20199373"/>
  <p:tag name="KSO_WM_UNIT_LAYERLEVEL" val="1_1_1"/>
  <p:tag name="KSO_WM_TAG_VERSION" val="1.0"/>
  <p:tag name="KSO_WM_BEAUTIFY_FLAG" val="#wm#"/>
  <p:tag name="KSO_WM_UNIT_LINE_FORE_SCHEMECOLOR_INDEX" val="14"/>
  <p:tag name="KSO_WM_UNIT_LINE_FILL_TYPE" val="2"/>
</p:tagLst>
</file>

<file path=ppt/tags/tag19.xml><?xml version="1.0" encoding="utf-8"?>
<p:tagLst xmlns:p="http://schemas.openxmlformats.org/presentationml/2006/main">
  <p:tag name="KSO_WM_UNIT_VALUE" val="1142*1565"/>
  <p:tag name="KSO_WM_UNIT_HIGHLIGHT" val="0"/>
  <p:tag name="KSO_WM_UNIT_DIAGRAM_ISNUMVISUAL" val="0"/>
  <p:tag name="KSO_WM_UNIT_DIAGRAM_ISREFERUNIT" val="0"/>
  <p:tag name="KSO_WM_UNIT_TYPE" val="d"/>
  <p:tag name="KSO_WM_UNIT_INDEX" val="1"/>
  <p:tag name="KSO_WM_UNIT_ID" val="diagram20211051_1*d*1"/>
  <p:tag name="KSO_WM_TEMPLATE_CATEGORY" val="diagram"/>
  <p:tag name="KSO_WM_TEMPLATE_INDEX" val="20211051"/>
  <p:tag name="KSO_WM_UNIT_LAYERLEVEL" val="1"/>
  <p:tag name="KSO_WM_TAG_VERSION" val="1.0"/>
  <p:tag name="KSO_WM_BEAUTIFY_FLAG" val="#wm#"/>
  <p:tag name="KSO_WM_CHIP_GROUPID" val="5e7310da9a230a26b9e88a19"/>
  <p:tag name="KSO_WM_CHIP_XID" val="5e7310da9a230a26b9e88a1a"/>
  <p:tag name="KSO_WM_UNIT_DEC_AREA_ID" val="f2876e609c7144a48ef7013c55026b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9902a4d0b8544cc19ecd8dfac07ae853"/>
  <p:tag name="KSO_WM_UNIT_PLACING_PICTURE" val="9902a4d0b8544cc19ecd8dfac07ae853"/>
  <p:tag name="KSO_WM_UNIT_SUPPORT_UNIT_TYPE" val="[&quot;l&quot;,&quot;m&quot;,&quot;n&quot;,&quot;o&quot;,&quot;p&quot;,&quot;q&quot;,&quot;r&quot;,&quot;δ&quot;,&quot;ε&quot;,&quot;ζ&quot;,&quot;η&quot;,&quot;d&quot;,&quot;α&quot;,&quot;β&quot;,&quot;θ&quot;]"/>
  <p:tag name="KSO_WM_TEMPLATE_ASSEMBLE_XID" val="60656ea44054ed1e2fb7fce2"/>
  <p:tag name="KSO_WM_TEMPLATE_ASSEMBLE_GROUPID" val="60656ea44054ed1e2fb7fce2"/>
  <p:tag name="KSO_WM_UNIT_PLACING_PICTURE_USER_VIEWPORT" val="{&quot;height&quot;:2371,&quot;width&quot;:4180}"/>
  <p:tag name="KSO_WM_UNIT_PLACING_PICTURE_INFO" val="{&quot;code&quot;:&quot;&quot;,&quot;full_picture&quot;:false,&quot;scheme&quot;:&quot;5-0&quot;,&quot;spacing&quot;:5}"/>
  <p:tag name="KSO_WM_UNIT_PLACING_PICTURE_USER_VIEWPORT_SMARTMENU" val="{&quot;height&quot;:3165.0198364257812,&quot;width&quot;:2860.019938151041}"/>
  <p:tag name="KSO_WM_UNIT_PLACING_PICTURE_USER_RELATIVERECTANGLE_SMARTMENU" val="{&quot;bottom&quot;:0,&quot;left&quot;:0.05657582292309103,&quot;right&quot;:0.05657582292309103,&quot;top&quot;:0}"/>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2"/>
  <p:tag name="KSO_WM_UNIT_ID" val="diagram20199373_3*m_h_i*1_4_2"/>
  <p:tag name="KSO_WM_TEMPLATE_CATEGORY" val="diagram"/>
  <p:tag name="KSO_WM_TEMPLATE_INDEX" val="20199373"/>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3"/>
  <p:tag name="KSO_WM_UNIT_ID" val="diagram20199373_3*m_h_i*1_4_3"/>
  <p:tag name="KSO_WM_TEMPLATE_CATEGORY" val="diagram"/>
  <p:tag name="KSO_WM_TEMPLATE_INDEX" val="20199373"/>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4"/>
  <p:tag name="KSO_WM_UNIT_ID" val="diagram20199373_3*m_h_i*1_4_4"/>
  <p:tag name="KSO_WM_TEMPLATE_CATEGORY" val="diagram"/>
  <p:tag name="KSO_WM_TEMPLATE_INDEX" val="20199373"/>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5"/>
  <p:tag name="KSO_WM_UNIT_ID" val="diagram20199373_3*m_h_i*1_4_5"/>
  <p:tag name="KSO_WM_TEMPLATE_CATEGORY" val="diagram"/>
  <p:tag name="KSO_WM_TEMPLATE_INDEX" val="20199373"/>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6"/>
  <p:tag name="KSO_WM_UNIT_ID" val="diagram20199373_3*m_h_i*1_4_6"/>
  <p:tag name="KSO_WM_TEMPLATE_CATEGORY" val="diagram"/>
  <p:tag name="KSO_WM_TEMPLATE_INDEX" val="20199373"/>
  <p:tag name="KSO_WM_UNIT_LAYERLEVEL" val="1_1_1"/>
  <p:tag name="KSO_WM_TAG_VERSION" val="1.0"/>
  <p:tag name="KSO_WM_BEAUTIFY_FLAG" val="#wm#"/>
  <p:tag name="KSO_WM_UNIT_LINE_FORE_SCHEMECOLOR_INDEX" val="8"/>
  <p:tag name="KSO_WM_UNIT_LINE_FILL_TYPE" val="2"/>
  <p:tag name="KSO_WM_UNIT_TEXT_FILL_FORE_SCHEMECOLOR_INDEX" val="14"/>
  <p:tag name="KSO_WM_UNIT_TEXT_FILL_TYPE" val="1"/>
</p:tagLst>
</file>

<file path=ppt/tags/tag195.xml><?xml version="1.0" encoding="utf-8"?>
<p:tagLst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a"/>
  <p:tag name="KSO_WM_UNIT_INDEX" val="1_4_1"/>
  <p:tag name="KSO_WM_UNIT_ID" val="diagram20199373_3*m_h_a*1_4_1"/>
  <p:tag name="KSO_WM_TEMPLATE_CATEGORY" val="diagram"/>
  <p:tag name="KSO_WM_TEMPLATE_INDEX" val="20199373"/>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196.xml><?xml version="1.0" encoding="utf-8"?>
<p:tagLst xmlns:p="http://schemas.openxmlformats.org/presentationml/2006/main">
  <p:tag name="KSO_WM_UNIT_NOCLEAR" val="0"/>
  <p:tag name="KSO_WM_UNIT_VALUE" val="66"/>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199373_3*m_h_f*1_1_1"/>
  <p:tag name="KSO_WM_TEMPLATE_CATEGORY" val="diagram"/>
  <p:tag name="KSO_WM_TEMPLATE_INDEX" val="20199373"/>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197.xml><?xml version="1.0" encoding="utf-8"?>
<p:tagLst xmlns:p="http://schemas.openxmlformats.org/presentationml/2006/main">
  <p:tag name="KSO_WM_UNIT_NOCLEAR" val="0"/>
  <p:tag name="KSO_WM_UNIT_VALUE" val="66"/>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199373_3*m_h_f*1_2_1"/>
  <p:tag name="KSO_WM_TEMPLATE_CATEGORY" val="diagram"/>
  <p:tag name="KSO_WM_TEMPLATE_INDEX" val="20199373"/>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198.xml><?xml version="1.0" encoding="utf-8"?>
<p:tagLst xmlns:p="http://schemas.openxmlformats.org/presentationml/2006/main">
  <p:tag name="KSO_WM_UNIT_NOCLEAR" val="0"/>
  <p:tag name="KSO_WM_UNIT_VALUE" val="66"/>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199373_3*m_h_f*1_3_1"/>
  <p:tag name="KSO_WM_TEMPLATE_CATEGORY" val="diagram"/>
  <p:tag name="KSO_WM_TEMPLATE_INDEX" val="20199373"/>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199.xml><?xml version="1.0" encoding="utf-8"?>
<p:tagLst xmlns:p="http://schemas.openxmlformats.org/presentationml/2006/main">
  <p:tag name="KSO_WM_UNIT_NOCLEAR" val="0"/>
  <p:tag name="KSO_WM_UNIT_VALUE" val="66"/>
  <p:tag name="KSO_WM_UNIT_HIGHLIGHT" val="0"/>
  <p:tag name="KSO_WM_UNIT_COMPATIBLE" val="0"/>
  <p:tag name="KSO_WM_UNIT_DIAGRAM_ISNUMVISUAL" val="0"/>
  <p:tag name="KSO_WM_UNIT_DIAGRAM_ISREFERUNIT" val="0"/>
  <p:tag name="KSO_WM_DIAGRAM_GROUP_CODE" val="m1-1"/>
  <p:tag name="KSO_WM_UNIT_TYPE" val="m_h_f"/>
  <p:tag name="KSO_WM_UNIT_INDEX" val="1_4_1"/>
  <p:tag name="KSO_WM_UNIT_ID" val="diagram20199373_3*m_h_f*1_4_1"/>
  <p:tag name="KSO_WM_TEMPLATE_CATEGORY" val="diagram"/>
  <p:tag name="KSO_WM_TEMPLATE_INDEX" val="20199373"/>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0.xml><?xml version="1.0" encoding="utf-8"?>
<p:tagLst xmlns:p="http://schemas.openxmlformats.org/presentationml/2006/main">
  <p:tag name="KSO_WM_SLIDE_ID" val="diagram2021105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88*481"/>
  <p:tag name="KSO_WM_SLIDE_POSITION" val="36*23"/>
  <p:tag name="KSO_WM_TAG_VERSION" val="1.0"/>
  <p:tag name="KSO_WM_BEAUTIFY_FLAG" val="#wm#"/>
  <p:tag name="KSO_WM_TEMPLATE_CATEGORY" val="diagram"/>
  <p:tag name="KSO_WM_TEMPLATE_INDEX" val="20211051"/>
  <p:tag name="KSO_WM_SLIDE_LAYOUT" val="d_f"/>
  <p:tag name="KSO_WM_SLIDE_LAYOUT_CNT" val="1_1"/>
  <p:tag name="KSO_WM_SLIDE_LAYOUT_INFO" val="{&quot;backgroundInfo&quot;:[{&quot;bottom&quot;:0,&quot;bottomAbs&quot;:false,&quot;left&quot;:0,&quot;leftAbs&quot;:false,&quot;right&quot;:0,&quot;rightAbs&quot;:false,&quot;top&quot;:0,&quot;topAbs&quot;:false,&quot;type&quot;:&quot;general&quot;}],&quot;direction&quot;:1,&quot;id&quot;:&quot;2021-04-01T15:10:23&quot;,&quot;maxSize&quot;:{&quot;size1&quot;:51.3},&quot;minSize&quot;:{&quot;size1&quot;:36.3},&quot;normalSize&quot;:{&quot;size1&quot;:40.1},&quot;subLayout&quot;:[{&quot;id&quot;:&quot;2021-04-01T15:10:23&quot;,&quot;margin&quot;:{&quot;bottom&quot;:3.8450000286102295,&quot;left&quot;:2.5399999618530273,&quot;right&quot;:0,&quot;top&quot;:3.8450000286102295},&quot;type&quot;:0},{&quot;id&quot;:&quot;2021-04-01T15:10:23&quot;,&quot;margin&quot;:{&quot;bottom&quot;:2.575000047683716,&quot;left&quot;:1.243999719619751,&quot;right&quot;:2.1519999504089355,&quot;top&quot;:2.575000047683716},&quot;type&quot;:0}],&quot;type&quot;:0}"/>
  <p:tag name="KSO_WM_SLIDE_CAN_ADD_NAVIGATION" val="1"/>
  <p:tag name="KSO_WM_SLIDE_BACKGROUND" val="[&quot;general&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2f928e478fb0c58a92be"/>
  <p:tag name="KSO_WM_CHIP_FILLPROP" val="[[{&quot;text_align&quot;:&quot;cm&quot;,&quot;text_direction&quot;:&quot;horizontal&quot;,&quot;support_big_font&quot;:false,&quot;fill_id&quot;:&quot;4b3d06a1f10d40ff8e06d4f6d0ab0ea3&quot;,&quot;fill_align&quot;:&quot;cm&quot;,&quot;chip_types&quot;:[&quot;text&quot;,&quot;header&quot;]},{&quot;text_align&quot;:&quot;lm&quot;,&quot;text_direction&quot;:&quot;horizontal&quot;,&quot;support_features&quot;:[&quot;collage&quot;,&quot;carousel&quot;,&quot;creativecrop&quot;],&quot;support_big_font&quot;:false,&quot;fill_id&quot;:&quot;8e40daf4927f4521bed00751a0febf31&quot;,&quot;fill_align&quot;:&quot;cm&quot;,&quot;chip_types&quot;:[&quot;diagram&quot;,&quot;pictext&quot;,&quot;text&quot;,&quot;picture&quot;,&quot;chart&quot;,&quot;table&quot;,&quot;video&quot;]}]]"/>
  <p:tag name="KSO_WM_CHIP_DECFILLPROP" val="[]"/>
  <p:tag name="KSO_WM_CHIP_GROUPID" val="5e757e9369be4861f5f86151"/>
  <p:tag name="KSO_WM_SLIDE_BK_DARK_LIGHT" val="2"/>
  <p:tag name="KSO_WM_SLIDE_BACKGROUND_TYPE" val="general"/>
  <p:tag name="KSO_WM_SLIDE_SUPPORT_FEATURE_TYPE" val="7"/>
  <p:tag name="KSO_WM_TEMPLATE_ASSEMBLE_XID" val="60656ea44054ed1e2fb7fce2"/>
  <p:tag name="KSO_WM_TEMPLATE_ASSEMBLE_GROUPID" val="60656ea44054ed1e2fb7fce2"/>
</p:tagLst>
</file>

<file path=ppt/tags/tag200.xml><?xml version="1.0" encoding="utf-8"?>
<p:tagLst xmlns:p="http://schemas.openxmlformats.org/presentationml/2006/main">
  <p:tag name="KSO_WM_UNIT_VALUE" val="104*104"/>
  <p:tag name="KSO_WM_UNIT_HIGHLIGHT" val="0"/>
  <p:tag name="KSO_WM_UNIT_COMPATIBLE" val="0"/>
  <p:tag name="KSO_WM_UNIT_DIAGRAM_ISNUMVISUAL" val="0"/>
  <p:tag name="KSO_WM_UNIT_DIAGRAM_ISREFERUNIT" val="0"/>
  <p:tag name="KSO_WM_DIAGRAM_GROUP_CODE" val="m1-1"/>
  <p:tag name="KSO_WM_UNIT_TYPE" val="m_h_x"/>
  <p:tag name="KSO_WM_UNIT_INDEX" val="1_4_1"/>
  <p:tag name="KSO_WM_UNIT_ID" val="diagram20199373_3*m_h_x*1_4_1"/>
  <p:tag name="KSO_WM_TEMPLATE_CATEGORY" val="diagram"/>
  <p:tag name="KSO_WM_TEMPLATE_INDEX" val="20199373"/>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201.xml><?xml version="1.0" encoding="utf-8"?>
<p:tagLst xmlns:p="http://schemas.openxmlformats.org/presentationml/2006/main">
  <p:tag name="KSO_WM_UNIT_VALUE" val="95*104"/>
  <p:tag name="KSO_WM_UNIT_HIGHLIGHT" val="0"/>
  <p:tag name="KSO_WM_UNIT_COMPATIBLE" val="0"/>
  <p:tag name="KSO_WM_UNIT_DIAGRAM_ISNUMVISUAL" val="0"/>
  <p:tag name="KSO_WM_UNIT_DIAGRAM_ISREFERUNIT" val="0"/>
  <p:tag name="KSO_WM_DIAGRAM_GROUP_CODE" val="m1-1"/>
  <p:tag name="KSO_WM_UNIT_TYPE" val="m_h_x"/>
  <p:tag name="KSO_WM_UNIT_INDEX" val="1_3_1"/>
  <p:tag name="KSO_WM_UNIT_ID" val="diagram20199373_3*m_h_x*1_3_1"/>
  <p:tag name="KSO_WM_TEMPLATE_CATEGORY" val="diagram"/>
  <p:tag name="KSO_WM_TEMPLATE_INDEX" val="20199373"/>
  <p:tag name="KSO_WM_UNIT_LAYERLEVEL" val="1_1_1"/>
  <p:tag name="KSO_WM_TAG_VERSION" val="1.0"/>
  <p:tag name="KSO_WM_BEAUTIFY_FLAG" val="#wm#"/>
  <p:tag name="KSO_WM_UNIT_FILL_FORE_SCHEMECOLOR_INDEX" val="9"/>
  <p:tag name="KSO_WM_UNIT_FILL_TYPE" val="1"/>
  <p:tag name="KSO_WM_UNIT_TEXT_FILL_FORE_SCHEMECOLOR_INDEX" val="13"/>
  <p:tag name="KSO_WM_UNIT_TEXT_FILL_TYPE" val="1"/>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PP_MARK_KEY" val="1ef350a2-4131-4109-bb42-6706271ad576"/>
  <p:tag name="COMMONDATA" val="eyJoZGlkIjoiZDcwZjA4Yjg5MmM3NzcyYWJhMDU0YWI3YTBhMDZkNGQifQ=="/>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307_6*l_h_i*1_4_2"/>
  <p:tag name="KSO_WM_TEMPLATE_CATEGORY" val="diagram"/>
  <p:tag name="KSO_WM_TEMPLATE_INDEX" val="307"/>
  <p:tag name="KSO_WM_UNIT_LAYERLEVEL" val="1_1_1"/>
  <p:tag name="KSO_WM_TAG_VERSION" val="1.0"/>
  <p:tag name="KSO_WM_BEAUTIFY_FLAG" val="#wm#"/>
  <p:tag name="KSO_WM_UNIT_FILL_FORE_SCHEMECOLOR_INDEX" val="8"/>
  <p:tag name="KSO_WM_UNIT_FILL_TYPE" val="1"/>
  <p:tag name="KSO_WM_UNIT_TEXT_FILL_FORE_SCHEMECOLOR_INDEX" val="5"/>
  <p:tag name="KSO_WM_UNIT_TEXT_FILL_TYPE" val="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3"/>
  <p:tag name="KSO_WM_UNIT_ID" val="diagram307_6*l_h_i*1_4_3"/>
  <p:tag name="KSO_WM_TEMPLATE_CATEGORY" val="diagram"/>
  <p:tag name="KSO_WM_TEMPLATE_INDEX" val="307"/>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Lst>
</file>

<file path=ppt/tags/tag24.xml><?xml version="1.0" encoding="utf-8"?>
<p:tagLst xmlns:p="http://schemas.openxmlformats.org/presentationml/2006/main">
  <p:tag name="KSO_WM_UNIT_SUBTYPE" val="a"/>
  <p:tag name="KSO_WM_UNIT_PRESET_TEXT" val="添加标题"/>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307_6*l_h_f*1_4_1"/>
  <p:tag name="KSO_WM_TEMPLATE_CATEGORY" val="diagram"/>
  <p:tag name="KSO_WM_TEMPLATE_INDEX" val="307"/>
  <p:tag name="KSO_WM_UNIT_LAYERLEVEL" val="1_1_1"/>
  <p:tag name="KSO_WM_TAG_VERSION" val="1.0"/>
  <p:tag name="KSO_WM_BEAUTIFY_FLAG" val="#wm#"/>
  <p:tag name="KSO_WM_UNIT_TEXT_FILL_FORE_SCHEMECOLOR_INDEX" val="8"/>
  <p:tag name="KSO_WM_UNIT_TEXT_FILL_TYPE" val="1"/>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307_6*l_h_i*1_1_2"/>
  <p:tag name="KSO_WM_TEMPLATE_CATEGORY" val="diagram"/>
  <p:tag name="KSO_WM_TEMPLATE_INDEX" val="307"/>
  <p:tag name="KSO_WM_UNIT_LAYERLEVEL" val="1_1_1"/>
  <p:tag name="KSO_WM_TAG_VERSION" val="1.0"/>
  <p:tag name="KSO_WM_BEAUTIFY_FLAG" val="#wm#"/>
  <p:tag name="KSO_WM_UNIT_FILL_FORE_SCHEMECOLOR_INDEX" val="5"/>
  <p:tag name="KSO_WM_UNIT_FILL_TYPE" val="1"/>
  <p:tag name="KSO_WM_UNIT_TEXT_FILL_FORE_SCHEMECOLOR_INDEX" val="5"/>
  <p:tag name="KSO_WM_UNIT_TEXT_FILL_TYPE" val="1"/>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3"/>
  <p:tag name="KSO_WM_UNIT_ID" val="diagram307_6*l_h_i*1_1_3"/>
  <p:tag name="KSO_WM_TEMPLATE_CATEGORY" val="diagram"/>
  <p:tag name="KSO_WM_TEMPLATE_INDEX" val="307"/>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27.xml><?xml version="1.0" encoding="utf-8"?>
<p:tagLst xmlns:p="http://schemas.openxmlformats.org/presentationml/2006/main">
  <p:tag name="KSO_WM_UNIT_SUBTYPE" val="a"/>
  <p:tag name="KSO_WM_UNIT_PRESET_TEXT" val="添加标题"/>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307_6*l_h_f*1_1_1"/>
  <p:tag name="KSO_WM_TEMPLATE_CATEGORY" val="diagram"/>
  <p:tag name="KSO_WM_TEMPLATE_INDEX" val="307"/>
  <p:tag name="KSO_WM_UNIT_LAYERLEVEL" val="1_1_1"/>
  <p:tag name="KSO_WM_TAG_VERSION" val="1.0"/>
  <p:tag name="KSO_WM_BEAUTIFY_FLAG" val="#wm#"/>
  <p:tag name="KSO_WM_UNIT_TEXT_FILL_FORE_SCHEMECOLOR_INDEX" val="5"/>
  <p:tag name="KSO_WM_UNIT_TEXT_FILL_TYPE"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307_6*l_h_i*1_2_1"/>
  <p:tag name="KSO_WM_TEMPLATE_CATEGORY" val="diagram"/>
  <p:tag name="KSO_WM_TEMPLATE_INDEX" val="307"/>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307_6*l_h_i*1_2_2"/>
  <p:tag name="KSO_WM_TEMPLATE_CATEGORY" val="diagram"/>
  <p:tag name="KSO_WM_TEMPLATE_INDEX" val="307"/>
  <p:tag name="KSO_WM_UNIT_LAYERLEVEL" val="1_1_1"/>
  <p:tag name="KSO_WM_TAG_VERSION" val="1.0"/>
  <p:tag name="KSO_WM_BEAUTIFY_FLAG" val="#wm#"/>
  <p:tag name="KSO_WM_UNIT_FILL_FORE_SCHEMECOLOR_INDEX" val="6"/>
  <p:tag name="KSO_WM_UNIT_FILL_TYPE" val="1"/>
  <p:tag name="KSO_WM_UNIT_TEXT_FILL_FORE_SCHEMECOLOR_INDEX" val="5"/>
  <p:tag name="KSO_WM_UNIT_TEXT_FILL_TYPE" val="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3"/>
  <p:tag name="KSO_WM_UNIT_ID" val="diagram307_6*l_h_i*1_2_3"/>
  <p:tag name="KSO_WM_TEMPLATE_CATEGORY" val="diagram"/>
  <p:tag name="KSO_WM_TEMPLATE_INDEX" val="307"/>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31.xml><?xml version="1.0" encoding="utf-8"?>
<p:tagLst xmlns:p="http://schemas.openxmlformats.org/presentationml/2006/main">
  <p:tag name="KSO_WM_UNIT_SUBTYPE" val="a"/>
  <p:tag name="KSO_WM_UNIT_PRESET_TEXT" val="添加标题"/>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307_6*l_h_f*1_2_1"/>
  <p:tag name="KSO_WM_TEMPLATE_CATEGORY" val="diagram"/>
  <p:tag name="KSO_WM_TEMPLATE_INDEX" val="307"/>
  <p:tag name="KSO_WM_UNIT_LAYERLEVEL" val="1_1_1"/>
  <p:tag name="KSO_WM_TAG_VERSION" val="1.0"/>
  <p:tag name="KSO_WM_BEAUTIFY_FLAG" val="#wm#"/>
  <p:tag name="KSO_WM_UNIT_TEXT_FILL_FORE_SCHEMECOLOR_INDEX" val="6"/>
  <p:tag name="KSO_WM_UNIT_TEXT_FILL_TYPE" val="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307_6*l_h_i*1_5_1"/>
  <p:tag name="KSO_WM_TEMPLATE_CATEGORY" val="diagram"/>
  <p:tag name="KSO_WM_TEMPLATE_INDEX" val="307"/>
  <p:tag name="KSO_WM_UNIT_LAYERLEVEL" val="1_1_1"/>
  <p:tag name="KSO_WM_TAG_VERSION" val="1.0"/>
  <p:tag name="KSO_WM_BEAUTIFY_FLAG" val="#wm#"/>
  <p:tag name="KSO_WM_UNIT_FILL_FORE_SCHEMECOLOR_INDEX" val="9"/>
  <p:tag name="KSO_WM_UNIT_FILL_TYPE" val="1"/>
  <p:tag name="KSO_WM_UNIT_TEXT_FILL_FORE_SCHEMECOLOR_INDEX" val="2"/>
  <p:tag name="KSO_WM_UNIT_TEXT_FILL_TYPE" val="1"/>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307_6*l_h_i*1_5_2"/>
  <p:tag name="KSO_WM_TEMPLATE_CATEGORY" val="diagram"/>
  <p:tag name="KSO_WM_TEMPLATE_INDEX" val="307"/>
  <p:tag name="KSO_WM_UNIT_LAYERLEVEL" val="1_1_1"/>
  <p:tag name="KSO_WM_TAG_VERSION" val="1.0"/>
  <p:tag name="KSO_WM_BEAUTIFY_FLAG" val="#wm#"/>
  <p:tag name="KSO_WM_UNIT_FILL_FORE_SCHEMECOLOR_INDEX" val="9"/>
  <p:tag name="KSO_WM_UNIT_FILL_TYPE" val="1"/>
  <p:tag name="KSO_WM_UNIT_TEXT_FILL_FORE_SCHEMECOLOR_INDEX" val="5"/>
  <p:tag name="KSO_WM_UNIT_TEXT_FILL_TYPE" val="1"/>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3"/>
  <p:tag name="KSO_WM_UNIT_ID" val="diagram307_6*l_h_i*1_5_3"/>
  <p:tag name="KSO_WM_TEMPLATE_CATEGORY" val="diagram"/>
  <p:tag name="KSO_WM_TEMPLATE_INDEX" val="307"/>
  <p:tag name="KSO_WM_UNIT_LAYERLEVEL" val="1_1_1"/>
  <p:tag name="KSO_WM_TAG_VERSION" val="1.0"/>
  <p:tag name="KSO_WM_BEAUTIFY_FLAG" val="#wm#"/>
  <p:tag name="KSO_WM_UNIT_FILL_FORE_SCHEMECOLOR_INDEX" val="9"/>
  <p:tag name="KSO_WM_UNIT_FILL_TYPE" val="1"/>
  <p:tag name="KSO_WM_UNIT_TEXT_FILL_FORE_SCHEMECOLOR_INDEX" val="14"/>
  <p:tag name="KSO_WM_UNIT_TEXT_FILL_TYPE" val="1"/>
</p:tagLst>
</file>

<file path=ppt/tags/tag35.xml><?xml version="1.0" encoding="utf-8"?>
<p:tagLst xmlns:p="http://schemas.openxmlformats.org/presentationml/2006/main">
  <p:tag name="KSO_WM_UNIT_SUBTYPE" val="a"/>
  <p:tag name="KSO_WM_UNIT_PRESET_TEXT" val="添加标题"/>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307_6*l_h_f*1_5_1"/>
  <p:tag name="KSO_WM_TEMPLATE_CATEGORY" val="diagram"/>
  <p:tag name="KSO_WM_TEMPLATE_INDEX" val="307"/>
  <p:tag name="KSO_WM_UNIT_LAYERLEVEL" val="1_1_1"/>
  <p:tag name="KSO_WM_TAG_VERSION" val="1.0"/>
  <p:tag name="KSO_WM_BEAUTIFY_FLAG" val="#wm#"/>
  <p:tag name="KSO_WM_UNIT_TEXT_FILL_FORE_SCHEMECOLOR_INDEX" val="9"/>
  <p:tag name="KSO_WM_UNIT_TEXT_FILL_TYPE" val="1"/>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1"/>
  <p:tag name="KSO_WM_UNIT_ID" val="diagram307_6*l_h_i*1_6_1"/>
  <p:tag name="KSO_WM_TEMPLATE_CATEGORY" val="diagram"/>
  <p:tag name="KSO_WM_TEMPLATE_INDEX" val="307"/>
  <p:tag name="KSO_WM_UNIT_LAYERLEVEL" val="1_1_1"/>
  <p:tag name="KSO_WM_TAG_VERSION" val="1.0"/>
  <p:tag name="KSO_WM_BEAUTIFY_FLAG" val="#wm#"/>
  <p:tag name="KSO_WM_UNIT_FILL_FORE_SCHEMECOLOR_INDEX" val="10"/>
  <p:tag name="KSO_WM_UNIT_FILL_TYPE" val="1"/>
  <p:tag name="KSO_WM_UNIT_TEXT_FILL_FORE_SCHEMECOLOR_INDEX" val="2"/>
  <p:tag name="KSO_WM_UNIT_TEXT_FILL_TYPE" val="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2"/>
  <p:tag name="KSO_WM_UNIT_ID" val="diagram307_6*l_h_i*1_6_2"/>
  <p:tag name="KSO_WM_TEMPLATE_CATEGORY" val="diagram"/>
  <p:tag name="KSO_WM_TEMPLATE_INDEX" val="307"/>
  <p:tag name="KSO_WM_UNIT_LAYERLEVEL" val="1_1_1"/>
  <p:tag name="KSO_WM_TAG_VERSION" val="1.0"/>
  <p:tag name="KSO_WM_BEAUTIFY_FLAG" val="#wm#"/>
  <p:tag name="KSO_WM_UNIT_FILL_FORE_SCHEMECOLOR_INDEX" val="10"/>
  <p:tag name="KSO_WM_UNIT_FILL_TYPE" val="1"/>
  <p:tag name="KSO_WM_UNIT_TEXT_FILL_FORE_SCHEMECOLOR_INDEX" val="5"/>
  <p:tag name="KSO_WM_UNIT_TEXT_FILL_TYPE" val="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6_3"/>
  <p:tag name="KSO_WM_UNIT_ID" val="diagram307_6*l_h_i*1_6_3"/>
  <p:tag name="KSO_WM_TEMPLATE_CATEGORY" val="diagram"/>
  <p:tag name="KSO_WM_TEMPLATE_INDEX" val="307"/>
  <p:tag name="KSO_WM_UNIT_LAYERLEVEL" val="1_1_1"/>
  <p:tag name="KSO_WM_TAG_VERSION" val="1.0"/>
  <p:tag name="KSO_WM_BEAUTIFY_FLAG" val="#wm#"/>
  <p:tag name="KSO_WM_UNIT_FILL_FORE_SCHEMECOLOR_INDEX" val="10"/>
  <p:tag name="KSO_WM_UNIT_FILL_TYPE" val="1"/>
  <p:tag name="KSO_WM_UNIT_TEXT_FILL_FORE_SCHEMECOLOR_INDEX" val="14"/>
  <p:tag name="KSO_WM_UNIT_TEXT_FILL_TYPE" val="1"/>
</p:tagLst>
</file>

<file path=ppt/tags/tag39.xml><?xml version="1.0" encoding="utf-8"?>
<p:tagLst xmlns:p="http://schemas.openxmlformats.org/presentationml/2006/main">
  <p:tag name="KSO_WM_UNIT_SUBTYPE" val="a"/>
  <p:tag name="KSO_WM_UNIT_PRESET_TEXT" val="添加标题"/>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307_6*l_h_f*1_6_1"/>
  <p:tag name="KSO_WM_TEMPLATE_CATEGORY" val="diagram"/>
  <p:tag name="KSO_WM_TEMPLATE_INDEX" val="307"/>
  <p:tag name="KSO_WM_UNIT_LAYERLEVEL" val="1_1_1"/>
  <p:tag name="KSO_WM_TAG_VERSION" val="1.0"/>
  <p:tag name="KSO_WM_BEAUTIFY_FLAG" val="#wm#"/>
  <p:tag name="KSO_WM_UNIT_TEXT_FILL_FORE_SCHEMECOLOR_INDEX" val="10"/>
  <p:tag name="KSO_WM_UNIT_TEXT_FILL_TYPE" val="1"/>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307_6*l_h_i*1_3_1"/>
  <p:tag name="KSO_WM_TEMPLATE_CATEGORY" val="diagram"/>
  <p:tag name="KSO_WM_TEMPLATE_INDEX" val="307"/>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307_6*l_h_i*1_3_2"/>
  <p:tag name="KSO_WM_TEMPLATE_CATEGORY" val="diagram"/>
  <p:tag name="KSO_WM_TEMPLATE_INDEX" val="307"/>
  <p:tag name="KSO_WM_UNIT_LAYERLEVEL" val="1_1_1"/>
  <p:tag name="KSO_WM_TAG_VERSION" val="1.0"/>
  <p:tag name="KSO_WM_BEAUTIFY_FLAG" val="#wm#"/>
  <p:tag name="KSO_WM_UNIT_FILL_FORE_SCHEMECOLOR_INDEX" val="7"/>
  <p:tag name="KSO_WM_UNIT_FILL_TYPE" val="1"/>
  <p:tag name="KSO_WM_UNIT_TEXT_FILL_FORE_SCHEMECOLOR_INDEX" val="5"/>
  <p:tag name="KSO_WM_UNIT_TEXT_FILL_TYPE" val="1"/>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3"/>
  <p:tag name="KSO_WM_UNIT_ID" val="diagram307_6*l_h_i*1_3_3"/>
  <p:tag name="KSO_WM_TEMPLATE_CATEGORY" val="diagram"/>
  <p:tag name="KSO_WM_TEMPLATE_INDEX" val="307"/>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Lst>
</file>

<file path=ppt/tags/tag43.xml><?xml version="1.0" encoding="utf-8"?>
<p:tagLst xmlns:p="http://schemas.openxmlformats.org/presentationml/2006/main">
  <p:tag name="KSO_WM_UNIT_SUBTYPE" val="a"/>
  <p:tag name="KSO_WM_UNIT_PRESET_TEXT" val="添加标题"/>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307_6*l_h_f*1_3_1"/>
  <p:tag name="KSO_WM_TEMPLATE_CATEGORY" val="diagram"/>
  <p:tag name="KSO_WM_TEMPLATE_INDEX" val="307"/>
  <p:tag name="KSO_WM_UNIT_LAYERLEVEL" val="1_1_1"/>
  <p:tag name="KSO_WM_TAG_VERSION" val="1.0"/>
  <p:tag name="KSO_WM_BEAUTIFY_FLAG" val="#wm#"/>
  <p:tag name="KSO_WM_UNIT_TEXT_FILL_FORE_SCHEMECOLOR_INDEX" val="7"/>
  <p:tag name="KSO_WM_UNIT_TEXT_FILL_TYPE" val="1"/>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307_6*l_h_i*1_1_1"/>
  <p:tag name="KSO_WM_TEMPLATE_CATEGORY" val="diagram"/>
  <p:tag name="KSO_WM_TEMPLATE_INDEX" val="307"/>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307_6*l_h_i*1_2_1"/>
  <p:tag name="KSO_WM_TEMPLATE_CATEGORY" val="diagram"/>
  <p:tag name="KSO_WM_TEMPLATE_INDEX" val="307"/>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307_6*l_h_i*1_2_2"/>
  <p:tag name="KSO_WM_TEMPLATE_CATEGORY" val="diagram"/>
  <p:tag name="KSO_WM_TEMPLATE_INDEX" val="307"/>
  <p:tag name="KSO_WM_UNIT_LAYERLEVEL" val="1_1_1"/>
  <p:tag name="KSO_WM_TAG_VERSION" val="1.0"/>
  <p:tag name="KSO_WM_BEAUTIFY_FLAG" val="#wm#"/>
  <p:tag name="KSO_WM_UNIT_FILL_FORE_SCHEMECOLOR_INDEX" val="6"/>
  <p:tag name="KSO_WM_UNIT_FILL_TYPE" val="1"/>
  <p:tag name="KSO_WM_UNIT_TEXT_FILL_FORE_SCHEMECOLOR_INDEX" val="5"/>
  <p:tag name="KSO_WM_UNIT_TEXT_FILL_TYPE" val="1"/>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3"/>
  <p:tag name="KSO_WM_UNIT_ID" val="diagram307_6*l_h_i*1_2_3"/>
  <p:tag name="KSO_WM_TEMPLATE_CATEGORY" val="diagram"/>
  <p:tag name="KSO_WM_TEMPLATE_INDEX" val="307"/>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48.xml><?xml version="1.0" encoding="utf-8"?>
<p:tagLst xmlns:p="http://schemas.openxmlformats.org/presentationml/2006/main">
  <p:tag name="KSO_WM_UNIT_SUBTYPE" val="a"/>
  <p:tag name="KSO_WM_UNIT_PRESET_TEXT" val="添加标题"/>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307_6*l_h_f*1_2_1"/>
  <p:tag name="KSO_WM_TEMPLATE_CATEGORY" val="diagram"/>
  <p:tag name="KSO_WM_TEMPLATE_INDEX" val="307"/>
  <p:tag name="KSO_WM_UNIT_LAYERLEVEL" val="1_1_1"/>
  <p:tag name="KSO_WM_TAG_VERSION" val="1.0"/>
  <p:tag name="KSO_WM_BEAUTIFY_FLAG" val="#wm#"/>
  <p:tag name="KSO_WM_UNIT_TEXT_FILL_FORE_SCHEMECOLOR_INDEX" val="6"/>
  <p:tag name="KSO_WM_UNIT_TEXT_FILL_TYPE" val="1"/>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307_6*l_h_i*1_2_1"/>
  <p:tag name="KSO_WM_TEMPLATE_CATEGORY" val="diagram"/>
  <p:tag name="KSO_WM_TEMPLATE_INDEX" val="307"/>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307_6*l_h_i*1_2_2"/>
  <p:tag name="KSO_WM_TEMPLATE_CATEGORY" val="diagram"/>
  <p:tag name="KSO_WM_TEMPLATE_INDEX" val="307"/>
  <p:tag name="KSO_WM_UNIT_LAYERLEVEL" val="1_1_1"/>
  <p:tag name="KSO_WM_TAG_VERSION" val="1.0"/>
  <p:tag name="KSO_WM_BEAUTIFY_FLAG" val="#wm#"/>
  <p:tag name="KSO_WM_UNIT_FILL_FORE_SCHEMECOLOR_INDEX" val="6"/>
  <p:tag name="KSO_WM_UNIT_FILL_TYPE" val="1"/>
  <p:tag name="KSO_WM_UNIT_TEXT_FILL_FORE_SCHEMECOLOR_INDEX" val="5"/>
  <p:tag name="KSO_WM_UNIT_TEXT_FILL_TYPE" val="1"/>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3"/>
  <p:tag name="KSO_WM_UNIT_ID" val="diagram307_6*l_h_i*1_2_3"/>
  <p:tag name="KSO_WM_TEMPLATE_CATEGORY" val="diagram"/>
  <p:tag name="KSO_WM_TEMPLATE_INDEX" val="307"/>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52.xml><?xml version="1.0" encoding="utf-8"?>
<p:tagLst xmlns:p="http://schemas.openxmlformats.org/presentationml/2006/main">
  <p:tag name="KSO_WM_UNIT_SUBTYPE" val="a"/>
  <p:tag name="KSO_WM_UNIT_PRESET_TEXT" val="添加标题"/>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307_6*l_h_f*1_2_1"/>
  <p:tag name="KSO_WM_TEMPLATE_CATEGORY" val="diagram"/>
  <p:tag name="KSO_WM_TEMPLATE_INDEX" val="307"/>
  <p:tag name="KSO_WM_UNIT_LAYERLEVEL" val="1_1_1"/>
  <p:tag name="KSO_WM_TAG_VERSION" val="1.0"/>
  <p:tag name="KSO_WM_BEAUTIFY_FLAG" val="#wm#"/>
  <p:tag name="KSO_WM_UNIT_TEXT_FILL_FORE_SCHEMECOLOR_INDEX" val="6"/>
  <p:tag name="KSO_WM_UNIT_TEXT_FILL_TYPE" val="1"/>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307_6*l_h_i*1_4_1"/>
  <p:tag name="KSO_WM_TEMPLATE_CATEGORY" val="diagram"/>
  <p:tag name="KSO_WM_TEMPLATE_INDEX" val="307"/>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7569_1*i*1"/>
  <p:tag name="KSO_WM_TEMPLATE_CATEGORY" val="diagram"/>
  <p:tag name="KSO_WM_TEMPLATE_INDEX" val="20207569"/>
  <p:tag name="KSO_WM_UNIT_LAYERLEVEL" val="1"/>
  <p:tag name="KSO_WM_TAG_VERSION" val="1.0"/>
  <p:tag name="KSO_WM_BEAUTIFY_FLAG" val="#wm#"/>
  <p:tag name="KSO_WM_UNIT_BLOCK" val="0"/>
  <p:tag name="KSO_WM_UNIT_SM_LIMIT_TYPE" val="2"/>
  <p:tag name="KSO_WM_UNIT_DEC_AREA_ID" val="f80d8032d40e429dbaa3e0c68398956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5d3afe44fab1839bd0c"/>
  <p:tag name="KSO_WM_CHIP_XID" val="5ed4bda7dc9151b23fac6b4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56"/>
  <p:tag name="KSO_WM_TEMPLATE_ASSEMBLE_XID" val="60656e634054ed1e2fb7f794"/>
  <p:tag name="KSO_WM_TEMPLATE_ASSEMBLE_GROUPID" val="60656e634054ed1e2fb7f794"/>
</p:tagLst>
</file>

<file path=ppt/tags/tag55.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diagram20207569_1*i*2"/>
  <p:tag name="KSO_WM_TEMPLATE_CATEGORY" val="diagram"/>
  <p:tag name="KSO_WM_TEMPLATE_INDEX" val="20207569"/>
  <p:tag name="KSO_WM_UNIT_LAYERLEVEL" val="1"/>
  <p:tag name="KSO_WM_TAG_VERSION" val="1.0"/>
  <p:tag name="KSO_WM_BEAUTIFY_FLAG" val="#wm#"/>
  <p:tag name="KSO_WM_UNIT_DEC_AREA_ID" val="4d7cf7d96a0a4e06905545b76a05017e"/>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99cc344aea264815bfdd5e8a4dd79925&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60656e634054ed1e2fb7f794"/>
  <p:tag name="KSO_WM_TEMPLATE_ASSEMBLE_GROUPID" val="60656e634054ed1e2fb7f794"/>
</p:tagLst>
</file>

<file path=ppt/tags/tag56.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diagram20207569_1*a*1"/>
  <p:tag name="KSO_WM_TEMPLATE_CATEGORY" val="diagram"/>
  <p:tag name="KSO_WM_TEMPLATE_INDEX" val="20207569"/>
  <p:tag name="KSO_WM_UNIT_LAYERLEVEL" val="1"/>
  <p:tag name="KSO_WM_TAG_VERSION" val="1.0"/>
  <p:tag name="KSO_WM_BEAUTIFY_FLAG" val="#wm#"/>
  <p:tag name="KSO_WM_UNIT_PRESET_TEXT" val="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99cc344aea264815bfdd5e8a4dd7992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0140349bdc2749029b48607cedae0824"/>
  <p:tag name="KSO_WM_UNIT_TEXT_FILL_FORE_SCHEMECOLOR_INDEX_BRIGHTNESS" val="0"/>
  <p:tag name="KSO_WM_UNIT_TEXT_FILL_FORE_SCHEMECOLOR_INDEX" val="13"/>
  <p:tag name="KSO_WM_UNIT_TEXT_FILL_TYPE" val="1"/>
  <p:tag name="KSO_WM_TEMPLATE_ASSEMBLE_XID" val="60656e634054ed1e2fb7f794"/>
  <p:tag name="KSO_WM_TEMPLATE_ASSEMBLE_GROUPID" val="60656e634054ed1e2fb7f794"/>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205576_2*l_i*1_1"/>
  <p:tag name="KSO_WM_TEMPLATE_CATEGORY" val="diagram"/>
  <p:tag name="KSO_WM_TEMPLATE_INDEX" val="20205576"/>
  <p:tag name="KSO_WM_UNIT_LAYERLEVEL" val="1_1"/>
  <p:tag name="KSO_WM_TAG_VERSION" val="1.0"/>
  <p:tag name="KSO_WM_BEAUTIFY_FLAG" val="#wm#"/>
  <p:tag name="KSO_WM_UNIT_LINE_FORE_SCHEMECOLOR_INDEX_1_BRIGHTNESS" val="0"/>
  <p:tag name="KSO_WM_UNIT_LINE_FORE_SCHEMECOLOR_INDEX_1" val="14"/>
  <p:tag name="KSO_WM_UNIT_LINE_FORE_SCHEMECOLOR_INDEX_1_POS" val="0"/>
  <p:tag name="KSO_WM_UNIT_LINE_FORE_SCHEMECOLOR_INDEX_1_TRANS" val="1"/>
  <p:tag name="KSO_WM_UNIT_LINE_FORE_SCHEMECOLOR_INDEX_2_BRIGHTNESS" val="-0.25"/>
  <p:tag name="KSO_WM_UNIT_LINE_FORE_SCHEMECOLOR_INDEX_2" val="5"/>
  <p:tag name="KSO_WM_UNIT_LINE_FORE_SCHEMECOLOR_INDEX_2_POS" val="0.34"/>
  <p:tag name="KSO_WM_UNIT_LINE_FORE_SCHEMECOLOR_INDEX_2_TRANS" val="0"/>
  <p:tag name="KSO_WM_UNIT_LINE_FORE_SCHEMECOLOR_INDEX_3_BRIGHTNESS" val="0.4"/>
  <p:tag name="KSO_WM_UNIT_LINE_FORE_SCHEMECOLOR_INDEX_3" val="5"/>
  <p:tag name="KSO_WM_UNIT_LINE_FORE_SCHEMECOLOR_INDEX_3_POS" val="0.71"/>
  <p:tag name="KSO_WM_UNIT_LINE_FORE_SCHEMECOLOR_INDEX_3_TRANS" val="0"/>
  <p:tag name="KSO_WM_UNIT_LINE_FORE_SCHEMECOLOR_INDEX_4_BRIGHTNESS" val="0"/>
  <p:tag name="KSO_WM_UNIT_LINE_FORE_SCHEMECOLOR_INDEX_4" val="14"/>
  <p:tag name="KSO_WM_UNIT_LINE_FORE_SCHEMECOLOR_INDEX_4_POS" val="1"/>
  <p:tag name="KSO_WM_UNIT_LINE_FORE_SCHEMECOLOR_INDEX_4_TRANS" val="1"/>
  <p:tag name="KSO_WM_UNIT_LINE_GRADIENT_TYPE" val="0"/>
  <p:tag name="KSO_WM_UNIT_LINE_GRADIENT_ANGLE" val="0"/>
  <p:tag name="KSO_WM_UNIT_LINE_GRADIENT_Direction" val="3"/>
  <p:tag name="KSO_WM_UNIT_LINE_FILL_TYPE" val="5"/>
  <p:tag name="KSO_WM_UNIT_USESOURCEFORMAT_APPLY" val="1"/>
</p:tagLst>
</file>

<file path=ppt/tags/tag58.xml><?xml version="1.0" encoding="utf-8"?>
<p:tagLst xmlns:p="http://schemas.openxmlformats.org/presentationml/2006/main">
  <p:tag name="KSO_WM_UNIT_SUBTYPE" val="a"/>
  <p:tag name="KSO_WM_UNIT_NOCLEAR" val="0"/>
  <p:tag name="KSO_WM_UNIT_VALUE" val="17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05576_2*l_h_f*1_1_1"/>
  <p:tag name="KSO_WM_TEMPLATE_CATEGORY" val="diagram"/>
  <p:tag name="KSO_WM_TEMPLATE_INDEX" val="20205576"/>
  <p:tag name="KSO_WM_UNIT_LAYERLEVEL" val="1_1_1"/>
  <p:tag name="KSO_WM_TAG_VERSION" val="1.0"/>
  <p:tag name="KSO_WM_BEAUTIFY_FLAG" val="#wm#"/>
  <p:tag name="KSO_WM_UNIT_PRESET_TEXT" val="单击此处输入你的正文，文字是您思想的提炼，为了最终演示发布的良好效果，请尽量言简意赅的阐述观点；根据需要可酌情增减文字，以便观者可以准确理解您所传达的信息。单击此处输入你的正文，文字是您思想的提炼为了最终演示发布的良好效果，请尽量言简意赅的阐述观点根据需要可酌情增减文字以便观者可以准确理解您所传达的信息。"/>
  <p:tag name="KSO_WM_UNIT_TEXT_FILL_FORE_SCHEMECOLOR_INDEX_BRIGHTNESS" val="0.15"/>
  <p:tag name="KSO_WM_UNIT_TEXT_FILL_FORE_SCHEMECOLOR_INDEX" val="13"/>
  <p:tag name="KSO_WM_UNIT_TEXT_FILL_TYPE" val="1"/>
  <p:tag name="KSO_WM_UNIT_USESOURCEFORMAT_APPLY" val="1"/>
</p:tagLst>
</file>

<file path=ppt/tags/tag59.xml><?xml version="1.0" encoding="utf-8"?>
<p:tagLst xmlns:p="http://schemas.openxmlformats.org/presentationml/2006/main">
  <p:tag name="KSO_WM_UNIT_SUBTYPE" val="a"/>
  <p:tag name="KSO_WM_UNIT_NOCLEAR" val="0"/>
  <p:tag name="KSO_WM_UNIT_VALUE" val="174"/>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05576_2*l_h_f*1_2_1"/>
  <p:tag name="KSO_WM_TEMPLATE_CATEGORY" val="diagram"/>
  <p:tag name="KSO_WM_TEMPLATE_INDEX" val="20205576"/>
  <p:tag name="KSO_WM_UNIT_LAYERLEVEL" val="1_1_1"/>
  <p:tag name="KSO_WM_TAG_VERSION" val="1.0"/>
  <p:tag name="KSO_WM_BEAUTIFY_FLAG" val="#wm#"/>
  <p:tag name="KSO_WM_UNIT_PRESET_TEXT" val="单击此处输入你的正文，文字是您思想的提炼，为了最终演示发布的良好效果，请尽量言简意赅的阐述观点；根据需要可酌情增减文字，以便观者可以准确理解您所传达的信息。单击此处输入你的正文，文字是您思想的提炼为了最终演示发布的良好效果，请尽量言简意赅的阐述观点根据需要可酌情增减文字以便观者可以准确理解您所传达的信息。"/>
  <p:tag name="KSO_WM_UNIT_TEXT_FILL_FORE_SCHEMECOLOR_INDEX_BRIGHTNESS" val="0.15"/>
  <p:tag name="KSO_WM_UNIT_TEXT_FILL_FORE_SCHEMECOLOR_INDEX" val="13"/>
  <p:tag name="KSO_WM_UNIT_TEXT_FILL_TYPE" val="1"/>
  <p:tag name="KSO_WM_UNIT_USESOURCEFORMAT_APPLY" val="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
  <p:tag name="KSO_WM_UNIT_ID" val="diagram20205576_2*l_i*1_2"/>
  <p:tag name="KSO_WM_TEMPLATE_CATEGORY" val="diagram"/>
  <p:tag name="KSO_WM_TEMPLATE_INDEX" val="20205576"/>
  <p:tag name="KSO_WM_UNIT_LAYERLEVEL" val="1_1"/>
  <p:tag name="KSO_WM_TAG_VERSION" val="1.0"/>
  <p:tag name="KSO_WM_BEAUTIFY_FLAG" val="#wm#"/>
  <p:tag name="KSO_WM_UNIT_LINE_FORE_SCHEMECOLOR_INDEX_1_BRIGHTNESS" val="0"/>
  <p:tag name="KSO_WM_UNIT_LINE_FORE_SCHEMECOLOR_INDEX_1" val="14"/>
  <p:tag name="KSO_WM_UNIT_LINE_FORE_SCHEMECOLOR_INDEX_1_POS" val="0"/>
  <p:tag name="KSO_WM_UNIT_LINE_FORE_SCHEMECOLOR_INDEX_1_TRANS" val="1"/>
  <p:tag name="KSO_WM_UNIT_LINE_FORE_SCHEMECOLOR_INDEX_2_BRIGHTNESS" val="-0.25"/>
  <p:tag name="KSO_WM_UNIT_LINE_FORE_SCHEMECOLOR_INDEX_2" val="5"/>
  <p:tag name="KSO_WM_UNIT_LINE_FORE_SCHEMECOLOR_INDEX_2_POS" val="0.34"/>
  <p:tag name="KSO_WM_UNIT_LINE_FORE_SCHEMECOLOR_INDEX_2_TRANS" val="0"/>
  <p:tag name="KSO_WM_UNIT_LINE_FORE_SCHEMECOLOR_INDEX_3_BRIGHTNESS" val="0.4"/>
  <p:tag name="KSO_WM_UNIT_LINE_FORE_SCHEMECOLOR_INDEX_3" val="5"/>
  <p:tag name="KSO_WM_UNIT_LINE_FORE_SCHEMECOLOR_INDEX_3_POS" val="0.71"/>
  <p:tag name="KSO_WM_UNIT_LINE_FORE_SCHEMECOLOR_INDEX_3_TRANS" val="0"/>
  <p:tag name="KSO_WM_UNIT_LINE_FORE_SCHEMECOLOR_INDEX_4_BRIGHTNESS" val="0"/>
  <p:tag name="KSO_WM_UNIT_LINE_FORE_SCHEMECOLOR_INDEX_4" val="14"/>
  <p:tag name="KSO_WM_UNIT_LINE_FORE_SCHEMECOLOR_INDEX_4_POS" val="1"/>
  <p:tag name="KSO_WM_UNIT_LINE_FORE_SCHEMECOLOR_INDEX_4_TRANS" val="1"/>
  <p:tag name="KSO_WM_UNIT_LINE_GRADIENT_TYPE" val="0"/>
  <p:tag name="KSO_WM_UNIT_LINE_GRADIENT_ANGLE" val="0"/>
  <p:tag name="KSO_WM_UNIT_LINE_GRADIENT_Direction" val="3"/>
  <p:tag name="KSO_WM_UNIT_LINE_FILL_TYPE" val="5"/>
  <p:tag name="KSO_WM_UNIT_USESOURCEFORMAT_APPLY" val="1"/>
</p:tagLst>
</file>

<file path=ppt/tags/tag61.xml><?xml version="1.0" encoding="utf-8"?>
<p:tagLst xmlns:p="http://schemas.openxmlformats.org/presentationml/2006/main">
  <p:tag name="KSO_WM_UNIT_SUBTYPE" val="a"/>
  <p:tag name="KSO_WM_UNIT_NOCLEAR" val="0"/>
  <p:tag name="KSO_WM_UNIT_VALUE" val="174"/>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05576_2*l_h_f*1_3_1"/>
  <p:tag name="KSO_WM_TEMPLATE_CATEGORY" val="diagram"/>
  <p:tag name="KSO_WM_TEMPLATE_INDEX" val="20205576"/>
  <p:tag name="KSO_WM_UNIT_LAYERLEVEL" val="1_1_1"/>
  <p:tag name="KSO_WM_TAG_VERSION" val="1.0"/>
  <p:tag name="KSO_WM_BEAUTIFY_FLAG" val="#wm#"/>
  <p:tag name="KSO_WM_UNIT_PRESET_TEXT" val="单击此处输入你的正文，文字是您思想的提炼，为了最终演示发布的良好效果，请尽量言简意赅的阐述观点；根据需要可酌情增减文字，以便观者可以准确理解您所传达的信息。单击此处输入你的正文，文字是您思想的提炼为了最终演示发布的良好效果，请尽量言简意赅的阐述观点根据需要可酌情增减文字以便观者可以准确理解您所传达的信息。"/>
  <p:tag name="KSO_WM_UNIT_TEXT_FILL_FORE_SCHEMECOLOR_INDEX_BRIGHTNESS" val="0.15"/>
  <p:tag name="KSO_WM_UNIT_TEXT_FILL_FORE_SCHEMECOLOR_INDEX" val="13"/>
  <p:tag name="KSO_WM_UNIT_TEXT_FILL_TYPE" val="1"/>
  <p:tag name="KSO_WM_UNIT_USESOURCEFORMAT_APPLY" val="1"/>
</p:tagLst>
</file>

<file path=ppt/tags/tag62.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
  <p:tag name="KSO_WM_UNIT_ID" val="diagram20215420_1*ζ_h_i*1_1_1"/>
  <p:tag name="KSO_WM_TEMPLATE_CATEGORY" val="diagram"/>
  <p:tag name="KSO_WM_TEMPLATE_INDEX" val="20215420"/>
  <p:tag name="KSO_WM_UNIT_LAYERLEVEL" val="1_1_1"/>
  <p:tag name="KSO_WM_TAG_VERSION" val="1.0"/>
  <p:tag name="KSO_WM_BEAUTIFY_FLAG" val="#wm#"/>
  <p:tag name="KSO_WM_UNIT_DIAGRAM_MODELTYPE" val="creativePicture"/>
  <p:tag name="KSO_WM_UNIT_USESOURCEFORMAT_APPLY" val="1"/>
  <p:tag name="KSO_WM_UNIT_TEXT_FILL_FORE_SCHEMECOLOR_INDEX_BRIGHTNESS" val="0"/>
  <p:tag name="KSO_WM_UNIT_TEXT_FILL_FORE_SCHEMECOLOR_INDEX" val="13"/>
  <p:tag name="KSO_WM_UNIT_TEXT_FILL_TYPE" val="1"/>
</p:tagLst>
</file>

<file path=ppt/tags/tag63.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2"/>
  <p:tag name="KSO_WM_UNIT_ID" val="diagram20215420_1*ζ_h_i*1_1_2"/>
  <p:tag name="KSO_WM_TEMPLATE_CATEGORY" val="diagram"/>
  <p:tag name="KSO_WM_TEMPLATE_INDEX" val="20215420"/>
  <p:tag name="KSO_WM_UNIT_LAYERLEVEL" val="1_1_1"/>
  <p:tag name="KSO_WM_TAG_VERSION" val="1.0"/>
  <p:tag name="KSO_WM_BEAUTIFY_FLAG" val="#wm#"/>
  <p:tag name="KSO_WM_UNIT_DIAGRAM_MODELTYPE" val="creativePicture"/>
  <p:tag name="KSO_WM_UNIT_USESOURCEFORMAT_APPLY" val="1"/>
  <p:tag name="KSO_WM_UNIT_TEXT_FILL_FORE_SCHEMECOLOR_INDEX_BRIGHTNESS" val="0"/>
  <p:tag name="KSO_WM_UNIT_TEXT_FILL_FORE_SCHEMECOLOR_INDEX" val="13"/>
  <p:tag name="KSO_WM_UNIT_TEXT_FILL_TYPE" val="1"/>
</p:tagLst>
</file>

<file path=ppt/tags/tag64.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3"/>
  <p:tag name="KSO_WM_UNIT_ID" val="diagram20215420_1*ζ_h_i*1_1_3"/>
  <p:tag name="KSO_WM_TEMPLATE_CATEGORY" val="diagram"/>
  <p:tag name="KSO_WM_TEMPLATE_INDEX" val="20215420"/>
  <p:tag name="KSO_WM_UNIT_LAYERLEVEL" val="1_1_1"/>
  <p:tag name="KSO_WM_TAG_VERSION" val="1.0"/>
  <p:tag name="KSO_WM_BEAUTIFY_FLAG" val="#wm#"/>
  <p:tag name="KSO_WM_UNIT_DIAGRAM_MODELTYPE" val="creativePicture"/>
  <p:tag name="KSO_WM_UNIT_USESOURCEFORMAT_APPLY" val="1"/>
  <p:tag name="KSO_WM_UNIT_TEXT_FILL_FORE_SCHEMECOLOR_INDEX_BRIGHTNESS" val="0"/>
  <p:tag name="KSO_WM_UNIT_TEXT_FILL_FORE_SCHEMECOLOR_INDEX" val="13"/>
  <p:tag name="KSO_WM_UNIT_TEXT_FILL_TYPE" val="1"/>
</p:tagLst>
</file>

<file path=ppt/tags/tag65.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4"/>
  <p:tag name="KSO_WM_UNIT_ID" val="diagram20215420_1*ζ_h_i*1_1_4"/>
  <p:tag name="KSO_WM_TEMPLATE_CATEGORY" val="diagram"/>
  <p:tag name="KSO_WM_TEMPLATE_INDEX" val="20215420"/>
  <p:tag name="KSO_WM_UNIT_LAYERLEVEL" val="1_1_1"/>
  <p:tag name="KSO_WM_TAG_VERSION" val="1.0"/>
  <p:tag name="KSO_WM_BEAUTIFY_FLAG" val="#wm#"/>
  <p:tag name="KSO_WM_UNIT_DIAGRAM_MODELTYPE" val="creativePicture"/>
  <p:tag name="KSO_WM_UNIT_USESOURCEFORMAT_APPLY" val="1"/>
  <p:tag name="KSO_WM_UNIT_TEXT_FILL_FORE_SCHEMECOLOR_INDEX_BRIGHTNESS" val="0"/>
  <p:tag name="KSO_WM_UNIT_TEXT_FILL_FORE_SCHEMECOLOR_INDEX" val="13"/>
  <p:tag name="KSO_WM_UNIT_TEXT_FILL_TYPE" val="1"/>
</p:tagLst>
</file>

<file path=ppt/tags/tag66.xml><?xml version="1.0" encoding="utf-8"?>
<p:tagLst xmlns:p="http://schemas.openxmlformats.org/presentationml/2006/main">
  <p:tag name="KSO_WM_UNIT_PICTURE_TOWARD" val="1"/>
  <p:tag name="KSO_WM_UNIT_VALUE" val="543*546"/>
  <p:tag name="KSO_WM_UNIT_HIGHLIGHT" val="0"/>
  <p:tag name="KSO_WM_UNIT_COMPATIBLE" val="0"/>
  <p:tag name="KSO_WM_UNIT_DIAGRAM_ISNUMVISUAL" val="0"/>
  <p:tag name="KSO_WM_UNIT_DIAGRAM_ISREFERUNIT" val="0"/>
  <p:tag name="KSO_WM_DIAGRAM_GROUP_CODE" val="ζ1-1"/>
  <p:tag name="KSO_WM_UNIT_TYPE" val="ζ_h_d"/>
  <p:tag name="KSO_WM_UNIT_INDEX" val="1_1_1"/>
  <p:tag name="KSO_WM_UNIT_ID" val="diagram20215420_1*ζ_h_d*1_1_1"/>
  <p:tag name="KSO_WM_TEMPLATE_CATEGORY" val="diagram"/>
  <p:tag name="KSO_WM_TEMPLATE_INDEX" val="20215420"/>
  <p:tag name="KSO_WM_UNIT_LAYERLEVEL" val="1_1_1"/>
  <p:tag name="KSO_WM_TAG_VERSION" val="1.0"/>
  <p:tag name="KSO_WM_BEAUTIFY_FLAG" val="#wm#"/>
  <p:tag name="KSO_WM_UNIT_DIAGRAM_MODELTYPE" val="creativePicture"/>
  <p:tag name="KSO_WM_UNIT_USESOURCEFORMAT_APPLY" val="1"/>
</p:tagLst>
</file>

<file path=ppt/tags/tag67.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7032_1*f*1"/>
  <p:tag name="KSO_WM_TEMPLATE_CATEGORY" val="diagram"/>
  <p:tag name="KSO_WM_TEMPLATE_INDEX" val="2021703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07d42e7a557c480bb239dd4d36dd2d3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a2f11842ffb24742be6c3c047d565edd"/>
  <p:tag name="KSO_WM_UNIT_SUPPORT_BIG_FONT" val="1"/>
  <p:tag name="KSO_WM_UNIT_TEXT_FILL_FORE_SCHEMECOLOR_INDEX_BRIGHTNESS" val="0.25"/>
  <p:tag name="KSO_WM_UNIT_TEXT_FILL_FORE_SCHEMECOLOR_INDEX" val="13"/>
  <p:tag name="KSO_WM_UNIT_TEXT_FILL_TYPE" val="1"/>
  <p:tag name="KSO_WM_TEMPLATE_ASSEMBLE_XID" val="6065703f4054ed1e2fb81493"/>
  <p:tag name="KSO_WM_TEMPLATE_ASSEMBLE_GROUPID" val="6065703f4054ed1e2fb81493"/>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032_1*i*1"/>
  <p:tag name="KSO_WM_TEMPLATE_CATEGORY" val="diagram"/>
  <p:tag name="KSO_WM_TEMPLATE_INDEX" val="20217032"/>
  <p:tag name="KSO_WM_UNIT_LAYERLEVEL" val="1"/>
  <p:tag name="KSO_WM_TAG_VERSION" val="1.0"/>
  <p:tag name="KSO_WM_BEAUTIFY_FLAG" val="#wm#"/>
  <p:tag name="KSO_WM_UNIT_BLOCK" val="0"/>
  <p:tag name="KSO_WM_UNIT_SM_LIMIT_TYPE" val="1"/>
  <p:tag name="KSO_WM_UNIT_DEC_AREA_ID" val="99bd2141fac44da9ad18283ac7d2828f"/>
  <p:tag name="KSO_WM_UNIT_TYPE" val="i"/>
  <p:tag name="KSO_WM_UNIT_INDEX" val="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adf195998712faa657ab86"/>
  <p:tag name="KSO_WM_CHIP_XID" val="5fadf195998712faa657ab8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703f4054ed1e2fb81493"/>
  <p:tag name="KSO_WM_TEMPLATE_ASSEMBLE_GROUPID" val="6065703f4054ed1e2fb81493"/>
</p:tagLst>
</file>

<file path=ppt/tags/tag69.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
  <p:tag name="KSO_WM_UNIT_ID" val="diagram20215429_1*ζ_h_i*1_1_1"/>
  <p:tag name="KSO_WM_TEMPLATE_CATEGORY" val="diagram"/>
  <p:tag name="KSO_WM_TEMPLATE_INDEX" val="20215429"/>
  <p:tag name="KSO_WM_UNIT_LAYERLEVEL" val="1_1_1"/>
  <p:tag name="KSO_WM_TAG_VERSION" val="1.0"/>
  <p:tag name="KSO_WM_BEAUTIFY_FLAG" val="#wm#"/>
  <p:tag name="KSO_WM_UNIT_DIAGRAM_MODELTYPE" val="creativePicture"/>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PICTURE_TOWARD" val="1"/>
  <p:tag name="KSO_WM_UNIT_VALUE" val="959*1088"/>
  <p:tag name="KSO_WM_UNIT_HIGHLIGHT" val="0"/>
  <p:tag name="KSO_WM_UNIT_COMPATIBLE" val="0"/>
  <p:tag name="KSO_WM_UNIT_DIAGRAM_ISNUMVISUAL" val="0"/>
  <p:tag name="KSO_WM_UNIT_DIAGRAM_ISREFERUNIT" val="0"/>
  <p:tag name="KSO_WM_DIAGRAM_GROUP_CODE" val="ζ1-1"/>
  <p:tag name="KSO_WM_UNIT_TYPE" val="ζ_h_d"/>
  <p:tag name="KSO_WM_UNIT_INDEX" val="1_1_1"/>
  <p:tag name="KSO_WM_UNIT_ID" val="diagram20215429_1*ζ_h_d*1_1_1"/>
  <p:tag name="KSO_WM_TEMPLATE_CATEGORY" val="diagram"/>
  <p:tag name="KSO_WM_TEMPLATE_INDEX" val="20215429"/>
  <p:tag name="KSO_WM_UNIT_LAYERLEVEL" val="1_1_1"/>
  <p:tag name="KSO_WM_TAG_VERSION" val="1.0"/>
  <p:tag name="KSO_WM_BEAUTIFY_FLAG" val="#wm#"/>
  <p:tag name="KSO_WM_UNIT_DIAGRAM_MODELTYPE" val="creativePicture"/>
  <p:tag name="KSO_WM_UNIT_USESOURCEFORMAT_APPLY" val="1"/>
</p:tagLst>
</file>

<file path=ppt/tags/tag71.xml><?xml version="1.0" encoding="utf-8"?>
<p:tagLst xmlns:p="http://schemas.openxmlformats.org/presentationml/2006/main">
  <p:tag name="KSO_WM_UNIT_BLOCK" val="0"/>
  <p:tag name="KSO_WM_UNIT_DEC_AREA_ID" val="f727960068514fe6bbb27093305fb741"/>
  <p:tag name="KSO_WM_UNIT_HIGHLIGHT" val="0"/>
  <p:tag name="KSO_WM_UNIT_COMPATIBLE" val="0"/>
  <p:tag name="KSO_WM_UNIT_DIAGRAM_ISNUMVISUAL" val="0"/>
  <p:tag name="KSO_WM_UNIT_DIAGRAM_ISREFERUNIT" val="0"/>
  <p:tag name="KSO_WM_UNIT_TYPE" val="i"/>
  <p:tag name="KSO_WM_UNIT_INDEX" val="1"/>
  <p:tag name="KSO_WM_UNIT_ID" val="diagram20217069_1*i*1"/>
  <p:tag name="KSO_WM_TEMPLATE_CATEGORY" val="diagram"/>
  <p:tag name="KSO_WM_TEMPLATE_INDEX" val="20217069"/>
  <p:tag name="KSO_WM_UNIT_LAYERLEVEL" val="1"/>
  <p:tag name="KSO_WM_TAG_VERSION" val="1.0"/>
  <p:tag name="KSO_WM_BEAUTIFY_FLAG" val="#wm#"/>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acfb27998712faa657a7af"/>
  <p:tag name="KSO_WM_CHIP_XID" val="5facfb27998712faa657a7b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4"/>
  <p:tag name="KSO_WM_TEMPLATE_ASSEMBLE_XID" val="606570524054ed1e2fb814c2"/>
  <p:tag name="KSO_WM_TEMPLATE_ASSEMBLE_GROUPID" val="606570524054ed1e2fb814c2"/>
</p:tagLst>
</file>

<file path=ppt/tags/tag72.xml><?xml version="1.0" encoding="utf-8"?>
<p:tagLst xmlns:p="http://schemas.openxmlformats.org/presentationml/2006/main">
  <p:tag name="KSO_WM_UNIT_ISCONTENTSTITLE" val="0"/>
  <p:tag name="KSO_WM_UNIT_ISNUMDGMTITLE" val="0"/>
  <p:tag name="KSO_WM_UNIT_NOCLEAR" val="0"/>
  <p:tag name="KSO_WM_UNIT_VALUE" val="38"/>
  <p:tag name="KSO_WM_UNIT_HIGHLIGHT" val="0"/>
  <p:tag name="KSO_WM_UNIT_COMPATIBLE" val="0"/>
  <p:tag name="KSO_WM_UNIT_DIAGRAM_ISNUMVISUAL" val="0"/>
  <p:tag name="KSO_WM_UNIT_DIAGRAM_ISREFERUNIT" val="0"/>
  <p:tag name="KSO_WM_UNIT_TYPE" val="a"/>
  <p:tag name="KSO_WM_UNIT_INDEX" val="1"/>
  <p:tag name="KSO_WM_UNIT_ID" val="diagram20208561_1*a*1"/>
  <p:tag name="KSO_WM_TEMPLATE_CATEGORY" val="diagram"/>
  <p:tag name="KSO_WM_TEMPLATE_INDEX" val="20208561"/>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03372d1fd7e441b6acf14d24bd7e2a2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3a1bfd8691c04e92b601610b9f3ef778"/>
  <p:tag name="KSO_WM_UNIT_SUPPORT_BIG_FONT" val="1"/>
  <p:tag name="KSO_WM_UNIT_TEXT_FILL_FORE_SCHEMECOLOR_INDEX_BRIGHTNESS" val="0"/>
  <p:tag name="KSO_WM_UNIT_TEXT_FILL_FORE_SCHEMECOLOR_INDEX" val="13"/>
  <p:tag name="KSO_WM_UNIT_TEXT_FILL_TYPE" val="1"/>
  <p:tag name="KSO_WM_TEMPLATE_ASSEMBLE_XID" val="60656e7b4054ed1e2fb7f9b8"/>
  <p:tag name="KSO_WM_TEMPLATE_ASSEMBLE_GROUPID" val="60656e7b4054ed1e2fb7f9b8"/>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8778_4*l_h_i*1_1_1"/>
  <p:tag name="KSO_WM_TEMPLATE_CATEGORY" val="diagram"/>
  <p:tag name="KSO_WM_TEMPLATE_INDEX" val="20228778"/>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SHADOW_SCHEMECOLOR_INDEX_BRIGHTNESS" val="0"/>
  <p:tag name="KSO_WM_UNIT_SHADOW_SCHEMECOLOR_INDEX" val="5"/>
  <p:tag name="KSO_WM_UNIT_TEXT_FILL_FORE_SCHEMECOLOR_INDEX_BRIGHTNESS" val="0"/>
  <p:tag name="KSO_WM_UNIT_TEXT_FILL_FORE_SCHEMECOLOR_INDEX" val="2"/>
  <p:tag name="KSO_WM_UNIT_TEXT_FILL_TYPE" val="1"/>
  <p:tag name="KSO_WM_UNIT_USESOURCEFORMAT_APPLY" val="1"/>
</p:tagLst>
</file>

<file path=ppt/tags/tag74.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28778_4*l_h_f*1_1_1"/>
  <p:tag name="KSO_WM_TEMPLATE_CATEGORY" val="diagram"/>
  <p:tag name="KSO_WM_TEMPLATE_INDEX" val="20228778"/>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UNIT_USESOURCEFORMAT_APPLY" val="1"/>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28778_4*l_h_i*1_1_3"/>
  <p:tag name="KSO_WM_TEMPLATE_CATEGORY" val="diagram"/>
  <p:tag name="KSO_WM_TEMPLATE_INDEX" val="20228778"/>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28778_4*l_h_i*1_1_4"/>
  <p:tag name="KSO_WM_TEMPLATE_CATEGORY" val="diagram"/>
  <p:tag name="KSO_WM_TEMPLATE_INDEX" val="20228778"/>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28778_4*l_h_i*1_1_2"/>
  <p:tag name="KSO_WM_TEMPLATE_CATEGORY" val="diagram"/>
  <p:tag name="KSO_WM_TEMPLATE_INDEX" val="20228778"/>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SHADOW_SCHEMECOLOR_INDEX_BRIGHTNESS" val="0"/>
  <p:tag name="KSO_WM_UNIT_SHADOW_SCHEMECOLOR_INDEX" val="5"/>
  <p:tag name="KSO_WM_UNIT_TEXT_FILL_FORE_SCHEMECOLOR_INDEX_BRIGHTNESS" val="0"/>
  <p:tag name="KSO_WM_UNIT_TEXT_FILL_FORE_SCHEMECOLOR_INDEX" val="2"/>
  <p:tag name="KSO_WM_UNIT_TEXT_FILL_TYPE" val="1"/>
  <p:tag name="KSO_WM_UNIT_USESOURCEFORMAT_APPLY" val="1"/>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28778_4*l_h_i*1_2_1"/>
  <p:tag name="KSO_WM_TEMPLATE_CATEGORY" val="diagram"/>
  <p:tag name="KSO_WM_TEMPLATE_INDEX" val="20228778"/>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SHADOW_SCHEMECOLOR_INDEX_BRIGHTNESS" val="0"/>
  <p:tag name="KSO_WM_UNIT_SHADOW_SCHEMECOLOR_INDEX" val="6"/>
  <p:tag name="KSO_WM_UNIT_TEXT_FILL_FORE_SCHEMECOLOR_INDEX_BRIGHTNESS" val="0"/>
  <p:tag name="KSO_WM_UNIT_TEXT_FILL_FORE_SCHEMECOLOR_INDEX" val="2"/>
  <p:tag name="KSO_WM_UNIT_TEXT_FILL_TYPE" val="1"/>
  <p:tag name="KSO_WM_UNIT_USESOURCEFORMAT_APPLY" val="1"/>
</p:tagLst>
</file>

<file path=ppt/tags/tag79.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28778_4*l_h_f*1_2_1"/>
  <p:tag name="KSO_WM_TEMPLATE_CATEGORY" val="diagram"/>
  <p:tag name="KSO_WM_TEMPLATE_INDEX" val="20228778"/>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UNIT_USESOURCEFORMAT_APPLY"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28778_4*l_h_i*1_2_3"/>
  <p:tag name="KSO_WM_TEMPLATE_CATEGORY" val="diagram"/>
  <p:tag name="KSO_WM_TEMPLATE_INDEX" val="20228778"/>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28778_4*l_h_i*1_2_4"/>
  <p:tag name="KSO_WM_TEMPLATE_CATEGORY" val="diagram"/>
  <p:tag name="KSO_WM_TEMPLATE_INDEX" val="20228778"/>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ID" val="diagram20228778_4*l_h_i*1_2_2"/>
  <p:tag name="KSO_WM_TEMPLATE_CATEGORY" val="diagram"/>
  <p:tag name="KSO_WM_TEMPLATE_INDEX" val="20228778"/>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SHADOW_SCHEMECOLOR_INDEX_BRIGHTNESS" val="0"/>
  <p:tag name="KSO_WM_UNIT_SHADOW_SCHEMECOLOR_INDEX" val="6"/>
  <p:tag name="KSO_WM_UNIT_TEXT_FILL_FORE_SCHEMECOLOR_INDEX_BRIGHTNESS" val="0"/>
  <p:tag name="KSO_WM_UNIT_TEXT_FILL_FORE_SCHEMECOLOR_INDEX" val="2"/>
  <p:tag name="KSO_WM_UNIT_TEXT_FILL_TYPE" val="1"/>
  <p:tag name="KSO_WM_UNIT_USESOURCEFORMAT_APPLY" val="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28778_4*l_h_i*1_3_1"/>
  <p:tag name="KSO_WM_TEMPLATE_CATEGORY" val="diagram"/>
  <p:tag name="KSO_WM_TEMPLATE_INDEX" val="20228778"/>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SHADOW_SCHEMECOLOR_INDEX_BRIGHTNESS" val="0"/>
  <p:tag name="KSO_WM_UNIT_SHADOW_SCHEMECOLOR_INDEX" val="7"/>
  <p:tag name="KSO_WM_UNIT_TEXT_FILL_FORE_SCHEMECOLOR_INDEX_BRIGHTNESS" val="0"/>
  <p:tag name="KSO_WM_UNIT_TEXT_FILL_FORE_SCHEMECOLOR_INDEX" val="2"/>
  <p:tag name="KSO_WM_UNIT_TEXT_FILL_TYPE" val="1"/>
  <p:tag name="KSO_WM_UNIT_USESOURCEFORMAT_APPLY" val="1"/>
</p:tagLst>
</file>

<file path=ppt/tags/tag84.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28778_4*l_h_f*1_3_1"/>
  <p:tag name="KSO_WM_TEMPLATE_CATEGORY" val="diagram"/>
  <p:tag name="KSO_WM_TEMPLATE_INDEX" val="20228778"/>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UNIT_USESOURCEFORMAT_APPLY" val="1"/>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28778_4*l_h_i*1_3_3"/>
  <p:tag name="KSO_WM_TEMPLATE_CATEGORY" val="diagram"/>
  <p:tag name="KSO_WM_TEMPLATE_INDEX" val="20228778"/>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0228778_4*l_h_i*1_3_4"/>
  <p:tag name="KSO_WM_TEMPLATE_CATEGORY" val="diagram"/>
  <p:tag name="KSO_WM_TEMPLATE_INDEX" val="20228778"/>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2"/>
  <p:tag name="KSO_WM_UNIT_ID" val="diagram20228778_4*l_h_i*1_3_2"/>
  <p:tag name="KSO_WM_TEMPLATE_CATEGORY" val="diagram"/>
  <p:tag name="KSO_WM_TEMPLATE_INDEX" val="20228778"/>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SHADOW_SCHEMECOLOR_INDEX_BRIGHTNESS" val="0"/>
  <p:tag name="KSO_WM_UNIT_SHADOW_SCHEMECOLOR_INDEX" val="7"/>
  <p:tag name="KSO_WM_UNIT_TEXT_FILL_FORE_SCHEMECOLOR_INDEX_BRIGHTNESS" val="0"/>
  <p:tag name="KSO_WM_UNIT_TEXT_FILL_FORE_SCHEMECOLOR_INDEX" val="2"/>
  <p:tag name="KSO_WM_UNIT_TEXT_FILL_TYPE" val="1"/>
  <p:tag name="KSO_WM_UNIT_USESOURCEFORMAT_APPLY" val="1"/>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28778_4*l_h_i*1_4_1"/>
  <p:tag name="KSO_WM_TEMPLATE_CATEGORY" val="diagram"/>
  <p:tag name="KSO_WM_TEMPLATE_INDEX" val="20228778"/>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SHADOW_SCHEMECOLOR_INDEX_BRIGHTNESS" val="0"/>
  <p:tag name="KSO_WM_UNIT_SHADOW_SCHEMECOLOR_INDEX" val="10"/>
  <p:tag name="KSO_WM_UNIT_TEXT_FILL_FORE_SCHEMECOLOR_INDEX_BRIGHTNESS" val="0"/>
  <p:tag name="KSO_WM_UNIT_TEXT_FILL_FORE_SCHEMECOLOR_INDEX" val="2"/>
  <p:tag name="KSO_WM_UNIT_TEXT_FILL_TYPE" val="1"/>
  <p:tag name="KSO_WM_UNIT_USESOURCEFORMAT_APPLY" val="1"/>
</p:tagLst>
</file>

<file path=ppt/tags/tag89.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28778_4*l_h_f*1_4_1"/>
  <p:tag name="KSO_WM_TEMPLATE_CATEGORY" val="diagram"/>
  <p:tag name="KSO_WM_TEMPLATE_INDEX" val="20228778"/>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UNIT_USESOURCEFORMAT_APPLY" val="1"/>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28778_4*l_h_i*1_4_3"/>
  <p:tag name="KSO_WM_TEMPLATE_CATEGORY" val="diagram"/>
  <p:tag name="KSO_WM_TEMPLATE_INDEX" val="20228778"/>
  <p:tag name="KSO_WM_UNIT_LAYERLEVEL" val="1_1_1"/>
  <p:tag name="KSO_WM_TAG_VERSION" val="1.0"/>
  <p:tag name="KSO_WM_BEAUTIFY_FLAG" val="#wm#"/>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4"/>
  <p:tag name="KSO_WM_UNIT_ID" val="diagram20228778_4*l_h_i*1_4_4"/>
  <p:tag name="KSO_WM_TEMPLATE_CATEGORY" val="diagram"/>
  <p:tag name="KSO_WM_TEMPLATE_INDEX" val="20228778"/>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2"/>
  <p:tag name="KSO_WM_UNIT_ID" val="diagram20228778_4*l_h_i*1_4_2"/>
  <p:tag name="KSO_WM_TEMPLATE_CATEGORY" val="diagram"/>
  <p:tag name="KSO_WM_TEMPLATE_INDEX" val="20228778"/>
  <p:tag name="KSO_WM_UNIT_LAYERLEVEL" val="1_1_1"/>
  <p:tag name="KSO_WM_TAG_VERSION" val="1.0"/>
  <p:tag name="KSO_WM_BEAUTIFY_FLAG" val="#wm#"/>
  <p:tag name="KSO_WM_UNIT_FILL_FORE_SCHEMECOLOR_INDEX_BRIGHTNESS" val="0"/>
  <p:tag name="KSO_WM_UNIT_FILL_FORE_SCHEMECOLOR_INDEX" val="10"/>
  <p:tag name="KSO_WM_UNIT_FILL_TYPE" val="1"/>
  <p:tag name="KSO_WM_UNIT_SHADOW_SCHEMECOLOR_INDEX_BRIGHTNESS" val="0"/>
  <p:tag name="KSO_WM_UNIT_SHADOW_SCHEMECOLOR_INDEX" val="10"/>
  <p:tag name="KSO_WM_UNIT_TEXT_FILL_FORE_SCHEMECOLOR_INDEX_BRIGHTNESS" val="0"/>
  <p:tag name="KSO_WM_UNIT_TEXT_FILL_FORE_SCHEMECOLOR_INDEX" val="2"/>
  <p:tag name="KSO_WM_UNIT_TEXT_FILL_TYPE" val="1"/>
  <p:tag name="KSO_WM_UNIT_USESOURCEFORMAT_APPLY" val="1"/>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20228778_4*l_h_i*1_5_1"/>
  <p:tag name="KSO_WM_TEMPLATE_CATEGORY" val="diagram"/>
  <p:tag name="KSO_WM_TEMPLATE_INDEX" val="20228778"/>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SHADOW_SCHEMECOLOR_INDEX_BRIGHTNESS" val="0"/>
  <p:tag name="KSO_WM_UNIT_SHADOW_SCHEMECOLOR_INDEX" val="8"/>
  <p:tag name="KSO_WM_UNIT_TEXT_FILL_FORE_SCHEMECOLOR_INDEX_BRIGHTNESS" val="0"/>
  <p:tag name="KSO_WM_UNIT_TEXT_FILL_FORE_SCHEMECOLOR_INDEX" val="2"/>
  <p:tag name="KSO_WM_UNIT_TEXT_FILL_TYPE" val="1"/>
  <p:tag name="KSO_WM_UNIT_USESOURCEFORMAT_APPLY" val="1"/>
</p:tagLst>
</file>

<file path=ppt/tags/tag94.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228778_4*l_h_f*1_5_1"/>
  <p:tag name="KSO_WM_TEMPLATE_CATEGORY" val="diagram"/>
  <p:tag name="KSO_WM_TEMPLATE_INDEX" val="20228778"/>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UNIT_USESOURCEFORMAT_APPLY" val="1"/>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diagram20228778_4*l_h_i*1_5_3"/>
  <p:tag name="KSO_WM_TEMPLATE_CATEGORY" val="diagram"/>
  <p:tag name="KSO_WM_TEMPLATE_INDEX" val="20228778"/>
  <p:tag name="KSO_WM_UNIT_LAYERLEVEL" val="1_1_1"/>
  <p:tag name="KSO_WM_TAG_VERSION" val="1.0"/>
  <p:tag name="KSO_WM_BEAUTIFY_FLAG" val="#wm#"/>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4"/>
  <p:tag name="KSO_WM_UNIT_ID" val="diagram20228778_4*l_h_i*1_5_4"/>
  <p:tag name="KSO_WM_TEMPLATE_CATEGORY" val="diagram"/>
  <p:tag name="KSO_WM_TEMPLATE_INDEX" val="20228778"/>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2"/>
  <p:tag name="KSO_WM_UNIT_ID" val="diagram20228778_4*l_h_i*1_5_2"/>
  <p:tag name="KSO_WM_TEMPLATE_CATEGORY" val="diagram"/>
  <p:tag name="KSO_WM_TEMPLATE_INDEX" val="20228778"/>
  <p:tag name="KSO_WM_UNIT_LAYERLEVEL" val="1_1_1"/>
  <p:tag name="KSO_WM_TAG_VERSION" val="1.0"/>
  <p:tag name="KSO_WM_BEAUTIFY_FLAG" val="#wm#"/>
  <p:tag name="KSO_WM_UNIT_FILL_FORE_SCHEMECOLOR_INDEX_BRIGHTNESS" val="0"/>
  <p:tag name="KSO_WM_UNIT_FILL_FORE_SCHEMECOLOR_INDEX" val="8"/>
  <p:tag name="KSO_WM_UNIT_FILL_TYPE" val="1"/>
  <p:tag name="KSO_WM_UNIT_SHADOW_SCHEMECOLOR_INDEX_BRIGHTNESS" val="0"/>
  <p:tag name="KSO_WM_UNIT_SHADOW_SCHEMECOLOR_INDEX" val="8"/>
  <p:tag name="KSO_WM_UNIT_TEXT_FILL_FORE_SCHEMECOLOR_INDEX_BRIGHTNESS" val="0"/>
  <p:tag name="KSO_WM_UNIT_TEXT_FILL_FORE_SCHEMECOLOR_INDEX" val="2"/>
  <p:tag name="KSO_WM_UNIT_TEXT_FILL_TYPE" val="1"/>
  <p:tag name="KSO_WM_UNIT_USESOURCEFORMAT_APPLY" val="1"/>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307_6*l_h_i*1_4_2"/>
  <p:tag name="KSO_WM_TEMPLATE_CATEGORY" val="diagram"/>
  <p:tag name="KSO_WM_TEMPLATE_INDEX" val="307"/>
  <p:tag name="KSO_WM_UNIT_LAYERLEVEL" val="1_1_1"/>
  <p:tag name="KSO_WM_TAG_VERSION" val="1.0"/>
  <p:tag name="KSO_WM_BEAUTIFY_FLAG" val="#wm#"/>
  <p:tag name="KSO_WM_UNIT_FILL_FORE_SCHEMECOLOR_INDEX" val="8"/>
  <p:tag name="KSO_WM_UNIT_FILL_TYPE" val="1"/>
  <p:tag name="KSO_WM_UNIT_TEXT_FILL_FORE_SCHEMECOLOR_INDEX" val="5"/>
  <p:tag name="KSO_WM_UNIT_TEXT_FILL_TYPE" val="1"/>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3"/>
  <p:tag name="KSO_WM_UNIT_ID" val="diagram307_6*l_h_i*1_4_3"/>
  <p:tag name="KSO_WM_TEMPLATE_CATEGORY" val="diagram"/>
  <p:tag name="KSO_WM_TEMPLATE_INDEX" val="307"/>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9">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9">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ＭＳ Ｐ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ＭＳ Ｐ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Metro</Template>
  <TotalTime>0</TotalTime>
  <Words>3323</Words>
  <Application>WPS 演示</Application>
  <PresentationFormat>自定义</PresentationFormat>
  <Paragraphs>487</Paragraphs>
  <Slides>33</Slides>
  <Notes>28</Notes>
  <HiddenSlides>23</HiddenSlides>
  <MMClips>2</MMClips>
  <ScaleCrop>false</ScaleCrop>
  <HeadingPairs>
    <vt:vector size="6" baseType="variant">
      <vt:variant>
        <vt:lpstr>已用的字体</vt:lpstr>
      </vt:variant>
      <vt:variant>
        <vt:i4>21</vt:i4>
      </vt:variant>
      <vt:variant>
        <vt:lpstr>主题</vt:lpstr>
      </vt:variant>
      <vt:variant>
        <vt:i4>2</vt:i4>
      </vt:variant>
      <vt:variant>
        <vt:lpstr>幻灯片标题</vt:lpstr>
      </vt:variant>
      <vt:variant>
        <vt:i4>33</vt:i4>
      </vt:variant>
    </vt:vector>
  </HeadingPairs>
  <TitlesOfParts>
    <vt:vector size="56" baseType="lpstr">
      <vt:lpstr>Arial</vt:lpstr>
      <vt:lpstr>宋体</vt:lpstr>
      <vt:lpstr>Wingdings</vt:lpstr>
      <vt:lpstr>DejaVu Sans</vt:lpstr>
      <vt:lpstr>方正书宋_GBK</vt:lpstr>
      <vt:lpstr>微软雅黑</vt:lpstr>
      <vt:lpstr>方正黑体_GBK</vt:lpstr>
      <vt:lpstr>方正宋体S-超大字符集(SIP)</vt:lpstr>
      <vt:lpstr>Impact</vt:lpstr>
      <vt:lpstr>Segoe UI</vt:lpstr>
      <vt:lpstr>Noto Naskh Arabic</vt:lpstr>
      <vt:lpstr>Calibri</vt:lpstr>
      <vt:lpstr>黑体</vt:lpstr>
      <vt:lpstr>Times New Roman</vt:lpstr>
      <vt:lpstr>Wingdings</vt:lpstr>
      <vt:lpstr>汉仪君黑-55W</vt:lpstr>
      <vt:lpstr>华文楷体</vt:lpstr>
      <vt:lpstr>宋体</vt:lpstr>
      <vt:lpstr>Arial Unicode MS</vt:lpstr>
      <vt:lpstr>Ubuntu Condensed</vt:lpstr>
      <vt:lpstr>华文仿宋</vt:lpstr>
      <vt:lpstr>Office 主题​​</vt:lpstr>
      <vt:lpstr>4_Office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kylin</cp:lastModifiedBy>
  <cp:revision>1204</cp:revision>
  <dcterms:created xsi:type="dcterms:W3CDTF">2023-02-23T04:04:43Z</dcterms:created>
  <dcterms:modified xsi:type="dcterms:W3CDTF">2023-02-23T04:04:43Z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2052-11.8.2.10681</vt:lpwstr>
  </property>
  <property fmtid="{D5CDD505-2E9C-101B-9397-08002B2CF9AE}" pid="3" name="ICV">
    <vt:lpwstr>D8F8513D9D1E4C0CA49660F087CB22FA</vt:lpwstr>
  </property>
</Properties>
</file>